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5"/>
  </p:normalViewPr>
  <p:slideViewPr>
    <p:cSldViewPr>
      <p:cViewPr varScale="1">
        <p:scale>
          <a:sx n="120" d="100"/>
          <a:sy n="120" d="100"/>
        </p:scale>
        <p:origin x="440" y="1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9B35F-E53D-D244-9F48-49647C06A810}" type="datetimeFigureOut">
              <a:rPr lang="id-ID" smtClean="0"/>
              <a:t>26/05/22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832F3-8270-684D-83E7-34B1705841B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005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832F3-8270-684D-83E7-34B1705841B6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042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7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3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2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6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9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1FAB-DDC0-4C8D-A2C0-9BFAD0961D1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800" b="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aeeddhqan/Marya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ull-byte.wonderhowto.com/how-to/find-vulnerable-webcams-across-globe-using-shodan-015483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undowndev/phoneinfog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Information Gathering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</a:t>
            </a:r>
          </a:p>
          <a:p>
            <a:r>
              <a:rPr lang="en-US" dirty="0"/>
              <a:t>Ade </a:t>
            </a:r>
            <a:r>
              <a:rPr lang="en-US" dirty="0" err="1"/>
              <a:t>Yoseman</a:t>
            </a:r>
            <a:r>
              <a:rPr lang="en-US" dirty="0"/>
              <a:t> Putra</a:t>
            </a:r>
          </a:p>
          <a:p>
            <a:r>
              <a:rPr lang="en-US" dirty="0"/>
              <a:t>CEO PT.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Appsec.asia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C8F2E03-6869-19FC-B552-8419448C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F8314D3C-634C-0E37-4E8C-D904636BE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23" y="1600200"/>
            <a:ext cx="6797153" cy="4525963"/>
          </a:xfrm>
        </p:spPr>
      </p:pic>
    </p:spTree>
    <p:extLst>
      <p:ext uri="{BB962C8B-B14F-4D97-AF65-F5344CB8AC3E}">
        <p14:creationId xmlns:p14="http://schemas.microsoft.com/office/powerpoint/2010/main" val="274787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EB1A0E6-6506-70D4-9D82-16585632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F55FFC4-A9A9-3852-36F8-F8A8CD5B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d-ID" b="1" dirty="0" err="1"/>
              <a:t>Installing</a:t>
            </a:r>
            <a:r>
              <a:rPr lang="id-ID" b="1" dirty="0"/>
              <a:t> </a:t>
            </a:r>
            <a:r>
              <a:rPr lang="id-ID" b="1" dirty="0" err="1"/>
              <a:t>Docker</a:t>
            </a:r>
            <a:r>
              <a:rPr lang="id-ID" b="1" dirty="0"/>
              <a:t> </a:t>
            </a:r>
            <a:r>
              <a:rPr lang="id-ID" b="1" dirty="0" err="1"/>
              <a:t>on</a:t>
            </a:r>
            <a:r>
              <a:rPr lang="id-ID" b="1" dirty="0"/>
              <a:t> Kali Linux</a:t>
            </a:r>
          </a:p>
          <a:p>
            <a:r>
              <a:rPr lang="id-ID" b="1" dirty="0" err="1"/>
              <a:t>kali@kali</a:t>
            </a:r>
            <a:r>
              <a:rPr lang="id-ID" b="1" dirty="0"/>
              <a:t>:~</a:t>
            </a:r>
            <a:r>
              <a:rPr lang="id-ID" dirty="0"/>
              <a:t>$ </a:t>
            </a:r>
            <a:r>
              <a:rPr lang="id-ID" dirty="0" err="1"/>
              <a:t>sudo</a:t>
            </a:r>
            <a:r>
              <a:rPr lang="id-ID" dirty="0"/>
              <a:t> </a:t>
            </a:r>
            <a:r>
              <a:rPr lang="id-ID" dirty="0" err="1"/>
              <a:t>apt</a:t>
            </a:r>
            <a:r>
              <a:rPr lang="id-ID" dirty="0"/>
              <a:t> </a:t>
            </a:r>
            <a:r>
              <a:rPr lang="id-ID" dirty="0" err="1"/>
              <a:t>update</a:t>
            </a:r>
            <a:r>
              <a:rPr lang="id-ID" dirty="0"/>
              <a:t> </a:t>
            </a:r>
            <a:r>
              <a:rPr lang="id-ID" b="1" dirty="0" err="1"/>
              <a:t>kali@kali</a:t>
            </a:r>
            <a:r>
              <a:rPr lang="id-ID" b="1" dirty="0"/>
              <a:t>:~</a:t>
            </a:r>
            <a:r>
              <a:rPr lang="id-ID" dirty="0"/>
              <a:t>$ </a:t>
            </a:r>
            <a:r>
              <a:rPr lang="id-ID" b="1" dirty="0" err="1"/>
              <a:t>kali@kali</a:t>
            </a:r>
            <a:r>
              <a:rPr lang="id-ID" b="1" dirty="0"/>
              <a:t>:~</a:t>
            </a:r>
            <a:r>
              <a:rPr lang="id-ID" dirty="0"/>
              <a:t>$ </a:t>
            </a:r>
            <a:r>
              <a:rPr lang="id-ID" dirty="0" err="1"/>
              <a:t>sudo</a:t>
            </a:r>
            <a:r>
              <a:rPr lang="id-ID" dirty="0"/>
              <a:t> </a:t>
            </a:r>
            <a:r>
              <a:rPr lang="id-ID" dirty="0" err="1"/>
              <a:t>apt</a:t>
            </a:r>
            <a:r>
              <a:rPr lang="id-ID" dirty="0"/>
              <a:t> </a:t>
            </a:r>
            <a:r>
              <a:rPr lang="id-ID" dirty="0" err="1"/>
              <a:t>install</a:t>
            </a:r>
            <a:r>
              <a:rPr lang="id-ID" dirty="0"/>
              <a:t> -</a:t>
            </a:r>
            <a:r>
              <a:rPr lang="id-ID" dirty="0" err="1"/>
              <a:t>y</a:t>
            </a:r>
            <a:r>
              <a:rPr lang="id-ID" dirty="0"/>
              <a:t> </a:t>
            </a:r>
            <a:r>
              <a:rPr lang="id-ID" dirty="0" err="1"/>
              <a:t>docker.io</a:t>
            </a:r>
            <a:r>
              <a:rPr lang="id-ID" dirty="0"/>
              <a:t> </a:t>
            </a:r>
            <a:r>
              <a:rPr lang="id-ID" b="1" dirty="0" err="1"/>
              <a:t>kali@kali</a:t>
            </a:r>
            <a:r>
              <a:rPr lang="id-ID" b="1" dirty="0"/>
              <a:t>:~</a:t>
            </a:r>
            <a:r>
              <a:rPr lang="id-ID" dirty="0"/>
              <a:t>$ </a:t>
            </a:r>
            <a:r>
              <a:rPr lang="id-ID" b="1" dirty="0" err="1"/>
              <a:t>kali@kali</a:t>
            </a:r>
            <a:r>
              <a:rPr lang="id-ID" b="1" dirty="0"/>
              <a:t>:~</a:t>
            </a:r>
            <a:r>
              <a:rPr lang="id-ID" dirty="0"/>
              <a:t>$ </a:t>
            </a:r>
            <a:r>
              <a:rPr lang="id-ID" dirty="0" err="1"/>
              <a:t>sudo</a:t>
            </a:r>
            <a:r>
              <a:rPr lang="id-ID" dirty="0"/>
              <a:t> </a:t>
            </a:r>
            <a:r>
              <a:rPr lang="id-ID" dirty="0" err="1"/>
              <a:t>systemctl</a:t>
            </a:r>
            <a:r>
              <a:rPr lang="id-ID" dirty="0"/>
              <a:t> </a:t>
            </a:r>
            <a:r>
              <a:rPr lang="id-ID" dirty="0" err="1"/>
              <a:t>enable</a:t>
            </a:r>
            <a:r>
              <a:rPr lang="id-ID" dirty="0"/>
              <a:t> </a:t>
            </a:r>
            <a:r>
              <a:rPr lang="id-ID" dirty="0" err="1"/>
              <a:t>docker</a:t>
            </a:r>
            <a:r>
              <a:rPr lang="id-ID" dirty="0"/>
              <a:t> --</a:t>
            </a:r>
            <a:r>
              <a:rPr lang="id-ID" dirty="0" err="1"/>
              <a:t>now</a:t>
            </a:r>
            <a:r>
              <a:rPr lang="id-ID" dirty="0"/>
              <a:t> </a:t>
            </a:r>
            <a:r>
              <a:rPr lang="id-ID" b="1" dirty="0" err="1"/>
              <a:t>kali@kali</a:t>
            </a:r>
            <a:r>
              <a:rPr lang="id-ID" b="1" dirty="0"/>
              <a:t>:~</a:t>
            </a:r>
            <a:r>
              <a:rPr lang="id-ID" dirty="0"/>
              <a:t>$ </a:t>
            </a:r>
            <a:r>
              <a:rPr lang="id-ID" b="1" dirty="0" err="1"/>
              <a:t>kali@kali</a:t>
            </a:r>
            <a:r>
              <a:rPr lang="id-ID" b="1" dirty="0"/>
              <a:t>:~</a:t>
            </a:r>
            <a:r>
              <a:rPr lang="id-ID" dirty="0"/>
              <a:t>$ </a:t>
            </a:r>
            <a:r>
              <a:rPr lang="id-ID" dirty="0" err="1"/>
              <a:t>docker</a:t>
            </a:r>
            <a:endParaRPr lang="id-ID" dirty="0"/>
          </a:p>
          <a:p>
            <a:r>
              <a:rPr lang="id-ID" b="1" dirty="0" err="1"/>
              <a:t>kali@kali</a:t>
            </a:r>
            <a:r>
              <a:rPr lang="id-ID" b="1" dirty="0"/>
              <a:t>:~</a:t>
            </a:r>
            <a:r>
              <a:rPr lang="id-ID" dirty="0"/>
              <a:t>$ </a:t>
            </a:r>
            <a:r>
              <a:rPr lang="id-ID" dirty="0" err="1"/>
              <a:t>sudo</a:t>
            </a:r>
            <a:r>
              <a:rPr lang="id-ID" dirty="0"/>
              <a:t> </a:t>
            </a:r>
            <a:r>
              <a:rPr lang="id-ID" dirty="0" err="1"/>
              <a:t>usermod</a:t>
            </a:r>
            <a:r>
              <a:rPr lang="id-ID" dirty="0"/>
              <a:t> -</a:t>
            </a:r>
            <a:r>
              <a:rPr lang="id-ID" dirty="0" err="1"/>
              <a:t>aG</a:t>
            </a:r>
            <a:r>
              <a:rPr lang="id-ID" dirty="0"/>
              <a:t> </a:t>
            </a:r>
            <a:r>
              <a:rPr lang="id-ID" dirty="0" err="1"/>
              <a:t>docker</a:t>
            </a:r>
            <a:r>
              <a:rPr lang="id-ID" dirty="0"/>
              <a:t> $USER</a:t>
            </a:r>
          </a:p>
          <a:p>
            <a:r>
              <a:rPr lang="id-ID" dirty="0" err="1"/>
              <a:t>Ref</a:t>
            </a:r>
            <a:r>
              <a:rPr lang="id-ID" dirty="0"/>
              <a:t> : </a:t>
            </a:r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www.kali.org</a:t>
            </a:r>
            <a:r>
              <a:rPr lang="id-ID" dirty="0"/>
              <a:t>/</a:t>
            </a:r>
            <a:r>
              <a:rPr lang="id-ID" dirty="0" err="1"/>
              <a:t>docs</a:t>
            </a:r>
            <a:r>
              <a:rPr lang="id-ID" dirty="0"/>
              <a:t>/</a:t>
            </a:r>
            <a:r>
              <a:rPr lang="id-ID" dirty="0" err="1"/>
              <a:t>containers</a:t>
            </a:r>
            <a:r>
              <a:rPr lang="id-ID" dirty="0"/>
              <a:t>/</a:t>
            </a:r>
            <a:r>
              <a:rPr lang="id-ID" dirty="0" err="1"/>
              <a:t>installing</a:t>
            </a:r>
            <a:r>
              <a:rPr lang="id-ID" dirty="0"/>
              <a:t>-</a:t>
            </a:r>
            <a:r>
              <a:rPr lang="id-ID" dirty="0" err="1"/>
              <a:t>docker</a:t>
            </a:r>
            <a:r>
              <a:rPr lang="id-ID" dirty="0"/>
              <a:t>-</a:t>
            </a:r>
            <a:r>
              <a:rPr lang="id-ID" dirty="0" err="1"/>
              <a:t>on</a:t>
            </a:r>
            <a:r>
              <a:rPr lang="id-ID" dirty="0"/>
              <a:t>-kali/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768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199282B-B45E-2D44-70F3-EC4CE6F6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373856"/>
            <a:ext cx="4724400" cy="715962"/>
          </a:xfrm>
        </p:spPr>
        <p:txBody>
          <a:bodyPr/>
          <a:lstStyle/>
          <a:p>
            <a:r>
              <a:rPr lang="id-ID" b="1" dirty="0"/>
              <a:t>Maryam – </a:t>
            </a:r>
            <a:r>
              <a:rPr lang="id-ID" b="1" dirty="0" err="1"/>
              <a:t>Perfect</a:t>
            </a:r>
            <a:r>
              <a:rPr lang="id-ID" b="1" dirty="0"/>
              <a:t> OSINT </a:t>
            </a:r>
            <a:r>
              <a:rPr lang="id-ID" b="1" dirty="0" err="1"/>
              <a:t>Framework</a:t>
            </a:r>
            <a:br>
              <a:rPr lang="id-ID" b="1" dirty="0"/>
            </a:b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2368CF8-1F57-4BC4-E07D-202597D7A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OWASP Maryam </a:t>
            </a:r>
          </a:p>
          <a:p>
            <a:r>
              <a:rPr lang="id-ID" sz="1400" dirty="0">
                <a:hlinkClick r:id="rId2"/>
              </a:rPr>
              <a:t>https://github.com/saeeddhqan/Maryam</a:t>
            </a:r>
            <a:endParaRPr lang="id-ID" sz="1400" dirty="0"/>
          </a:p>
          <a:p>
            <a:r>
              <a:rPr lang="id-ID" sz="1400" dirty="0" err="1"/>
              <a:t>Installation</a:t>
            </a:r>
            <a:endParaRPr lang="id-ID" sz="1400" dirty="0"/>
          </a:p>
          <a:p>
            <a:r>
              <a:rPr lang="id-ID" sz="1400" dirty="0"/>
              <a:t> </a:t>
            </a:r>
            <a:r>
              <a:rPr lang="id-ID" sz="1400" dirty="0" err="1"/>
              <a:t>git</a:t>
            </a:r>
            <a:r>
              <a:rPr lang="id-ID" sz="1400" dirty="0"/>
              <a:t> </a:t>
            </a:r>
            <a:r>
              <a:rPr lang="id-ID" sz="1400" dirty="0" err="1"/>
              <a:t>clone</a:t>
            </a:r>
            <a:r>
              <a:rPr lang="id-ID" sz="1400" dirty="0"/>
              <a:t> </a:t>
            </a:r>
            <a:r>
              <a:rPr lang="id-ID" sz="1400" dirty="0" err="1"/>
              <a:t>https</a:t>
            </a:r>
            <a:r>
              <a:rPr lang="id-ID" sz="1400" dirty="0"/>
              <a:t>://</a:t>
            </a:r>
            <a:r>
              <a:rPr lang="id-ID" sz="1400" dirty="0" err="1"/>
              <a:t>github.com</a:t>
            </a:r>
            <a:r>
              <a:rPr lang="id-ID" sz="1400" dirty="0"/>
              <a:t>/</a:t>
            </a:r>
            <a:r>
              <a:rPr lang="id-ID" sz="1400" dirty="0" err="1"/>
              <a:t>saeeddhqan</a:t>
            </a:r>
            <a:r>
              <a:rPr lang="id-ID" sz="1400" dirty="0"/>
              <a:t>/</a:t>
            </a:r>
            <a:r>
              <a:rPr lang="id-ID" sz="1400" dirty="0" err="1"/>
              <a:t>Maryam.git</a:t>
            </a:r>
            <a:endParaRPr lang="id-ID" sz="1400" dirty="0"/>
          </a:p>
          <a:p>
            <a:r>
              <a:rPr lang="id-ID" sz="1400" dirty="0" err="1"/>
              <a:t>sudo</a:t>
            </a:r>
            <a:r>
              <a:rPr lang="id-ID" sz="1400" dirty="0"/>
              <a:t> </a:t>
            </a:r>
            <a:r>
              <a:rPr lang="id-ID" sz="1400" dirty="0" err="1"/>
              <a:t>pip</a:t>
            </a:r>
            <a:r>
              <a:rPr lang="id-ID" sz="1400" dirty="0"/>
              <a:t> </a:t>
            </a:r>
            <a:r>
              <a:rPr lang="id-ID" sz="1400" dirty="0" err="1"/>
              <a:t>install</a:t>
            </a:r>
            <a:r>
              <a:rPr lang="id-ID" sz="1400" dirty="0"/>
              <a:t> -</a:t>
            </a:r>
            <a:r>
              <a:rPr lang="id-ID" sz="1400" dirty="0" err="1"/>
              <a:t>r</a:t>
            </a:r>
            <a:r>
              <a:rPr lang="id-ID" sz="1400" dirty="0"/>
              <a:t> </a:t>
            </a:r>
            <a:r>
              <a:rPr lang="id-ID" sz="1400" dirty="0" err="1"/>
              <a:t>requirements</a:t>
            </a:r>
            <a:endParaRPr lang="id-ID" sz="1400" dirty="0"/>
          </a:p>
          <a:p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4942B4F-5155-DB15-B53E-191EA8F76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3" b="-2115"/>
          <a:stretch/>
        </p:blipFill>
        <p:spPr>
          <a:xfrm>
            <a:off x="609600" y="3276600"/>
            <a:ext cx="7010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5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36FA95E-8CB7-026D-397D-7E0AF4E9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Maryam – </a:t>
            </a:r>
            <a:r>
              <a:rPr lang="id-ID" b="1" dirty="0" err="1"/>
              <a:t>Perfect</a:t>
            </a:r>
            <a:r>
              <a:rPr lang="id-ID" b="1" dirty="0"/>
              <a:t> OSINT </a:t>
            </a:r>
            <a:r>
              <a:rPr lang="id-ID" b="1" dirty="0" err="1"/>
              <a:t>Framework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E9C7707-0CA6-8C8C-FD3A-35D9D07D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Ketik </a:t>
            </a:r>
            <a:r>
              <a:rPr lang="id-ID" dirty="0" err="1"/>
              <a:t>ls</a:t>
            </a:r>
            <a:endParaRPr lang="id-ID" dirty="0"/>
          </a:p>
          <a:p>
            <a:r>
              <a:rPr lang="id-ID" dirty="0"/>
              <a:t>Ketik ./</a:t>
            </a:r>
            <a:r>
              <a:rPr lang="id-ID" dirty="0" err="1"/>
              <a:t>maryam</a:t>
            </a: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839A69A6-1B6E-8A14-B0CF-5FC8B09D4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" r="3333" b="1"/>
          <a:stretch/>
        </p:blipFill>
        <p:spPr>
          <a:xfrm>
            <a:off x="533400" y="2819400"/>
            <a:ext cx="8001000" cy="29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D5AD3C9-ED99-9605-F64F-27E06F66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Maryam – </a:t>
            </a:r>
            <a:r>
              <a:rPr lang="id-ID" b="1" dirty="0" err="1"/>
              <a:t>Perfect</a:t>
            </a:r>
            <a:r>
              <a:rPr lang="id-ID" b="1" dirty="0"/>
              <a:t> OSINT </a:t>
            </a:r>
            <a:r>
              <a:rPr lang="id-ID" b="1" dirty="0" err="1"/>
              <a:t>Framework</a:t>
            </a:r>
            <a:endParaRPr lang="id-ID" dirty="0"/>
          </a:p>
        </p:txBody>
      </p:sp>
      <p:sp>
        <p:nvSpPr>
          <p:cNvPr id="9" name="Tampungan Konten 8">
            <a:extLst>
              <a:ext uri="{FF2B5EF4-FFF2-40B4-BE49-F238E27FC236}">
                <a16:creationId xmlns:a16="http://schemas.microsoft.com/office/drawing/2014/main" id="{D2F4F23A-BE5A-0F4E-3204-E488EB1B8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Show</a:t>
            </a:r>
            <a:r>
              <a:rPr lang="id-ID" dirty="0"/>
              <a:t> </a:t>
            </a:r>
            <a:r>
              <a:rPr lang="id-ID" dirty="0" err="1"/>
              <a:t>modules</a:t>
            </a:r>
            <a:endParaRPr lang="id-ID" dirty="0"/>
          </a:p>
          <a:p>
            <a:endParaRPr lang="id-ID" dirty="0"/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AC11D767-B947-4922-4C3B-CE9C85D5A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3763"/>
            <a:ext cx="209451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3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CEB75C3-7A97-9AFF-E866-C3255AA5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5EE0855-EAFE-406C-77A5-3BBAD9FE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Social</a:t>
            </a:r>
            <a:r>
              <a:rPr lang="id-ID" dirty="0"/>
              <a:t> media </a:t>
            </a:r>
            <a:r>
              <a:rPr lang="id-ID" dirty="0" err="1"/>
              <a:t>Gathering</a:t>
            </a:r>
            <a:endParaRPr lang="id-ID" dirty="0"/>
          </a:p>
          <a:p>
            <a:pPr marL="0" indent="0">
              <a:buNone/>
            </a:pPr>
            <a:r>
              <a:rPr lang="id-ID" dirty="0" err="1"/>
              <a:t>social_nets</a:t>
            </a:r>
            <a:r>
              <a:rPr lang="id-ID" dirty="0"/>
              <a:t> -</a:t>
            </a:r>
            <a:r>
              <a:rPr lang="id-ID" dirty="0" err="1"/>
              <a:t>q</a:t>
            </a:r>
            <a:r>
              <a:rPr lang="id-ID" dirty="0"/>
              <a:t> </a:t>
            </a:r>
            <a:r>
              <a:rPr lang="id-ID" dirty="0" err="1"/>
              <a:t>asmiranda</a:t>
            </a:r>
            <a:r>
              <a:rPr lang="id-ID" dirty="0"/>
              <a:t> -</a:t>
            </a:r>
            <a:r>
              <a:rPr lang="id-ID" dirty="0" err="1"/>
              <a:t>e</a:t>
            </a:r>
            <a:r>
              <a:rPr lang="id-ID" dirty="0"/>
              <a:t> </a:t>
            </a:r>
            <a:r>
              <a:rPr lang="id-ID" dirty="0" err="1"/>
              <a:t>google,yahoo,bing</a:t>
            </a:r>
            <a:endParaRPr lang="id-ID" dirty="0"/>
          </a:p>
          <a:p>
            <a:pPr marL="0" indent="0">
              <a:buNone/>
            </a:pP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561A2C97-D6F8-6A30-B29A-D4ADDE5F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5930900" cy="4622800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518CE623-3463-4852-150A-5AE53DBD8B36}"/>
              </a:ext>
            </a:extLst>
          </p:cNvPr>
          <p:cNvSpPr txBox="1"/>
          <p:nvPr/>
        </p:nvSpPr>
        <p:spPr>
          <a:xfrm>
            <a:off x="2286000" y="332380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</a:t>
            </a:r>
            <a:r>
              <a:rPr lang="id-ID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</a:t>
            </a:r>
            <a:r>
              <a:rPr lang="id-ID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id-ID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d-ID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asmiranda</a:t>
            </a:r>
            <a:r>
              <a:rPr lang="id-ID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</a:t>
            </a:r>
            <a:r>
              <a:rPr lang="id-ID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id-ID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d-ID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google,yahoo,bing</a:t>
            </a:r>
            <a:endParaRPr lang="id-ID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2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C2FDCAA-1E7C-5E7B-496A-F226267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326DC26-BDE1-EA67-AA0A-0410B3E07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Linkedin</a:t>
            </a:r>
            <a:endParaRPr lang="id-ID" dirty="0"/>
          </a:p>
          <a:p>
            <a:r>
              <a:rPr lang="id-ID" dirty="0" err="1"/>
              <a:t>linkedin</a:t>
            </a:r>
            <a:r>
              <a:rPr lang="id-ID" dirty="0"/>
              <a:t> -</a:t>
            </a:r>
            <a:r>
              <a:rPr lang="id-ID" dirty="0" err="1"/>
              <a:t>q</a:t>
            </a:r>
            <a:r>
              <a:rPr lang="id-ID" dirty="0"/>
              <a:t> </a:t>
            </a:r>
            <a:r>
              <a:rPr lang="id-ID" dirty="0" err="1"/>
              <a:t>asmiranda</a:t>
            </a:r>
            <a:r>
              <a:rPr lang="id-ID" dirty="0"/>
              <a:t> -</a:t>
            </a:r>
            <a:r>
              <a:rPr lang="id-ID" dirty="0" err="1"/>
              <a:t>e</a:t>
            </a:r>
            <a:r>
              <a:rPr lang="id-ID" dirty="0"/>
              <a:t> </a:t>
            </a:r>
            <a:r>
              <a:rPr lang="id-ID" dirty="0" err="1"/>
              <a:t>google,yahoo,bing</a:t>
            </a:r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C08513F6-E9CC-0D7C-608B-835AA2529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43200"/>
            <a:ext cx="432987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0CE8AB-C692-60C1-AA6B-34E695EF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4116CC7-5866-AFAE-E413-47607EA7F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Twitter</a:t>
            </a:r>
          </a:p>
          <a:p>
            <a:r>
              <a:rPr lang="id-ID" dirty="0" err="1"/>
              <a:t>twitter</a:t>
            </a:r>
            <a:r>
              <a:rPr lang="id-ID" dirty="0"/>
              <a:t> -</a:t>
            </a:r>
            <a:r>
              <a:rPr lang="id-ID" dirty="0" err="1"/>
              <a:t>q</a:t>
            </a:r>
            <a:r>
              <a:rPr lang="id-ID" dirty="0"/>
              <a:t> </a:t>
            </a:r>
            <a:r>
              <a:rPr lang="id-ID" dirty="0" err="1"/>
              <a:t>asmirandah</a:t>
            </a:r>
            <a:r>
              <a:rPr lang="id-ID" dirty="0"/>
              <a:t> -</a:t>
            </a:r>
            <a:r>
              <a:rPr lang="id-ID" dirty="0" err="1"/>
              <a:t>e</a:t>
            </a:r>
            <a:r>
              <a:rPr lang="id-ID" dirty="0"/>
              <a:t> </a:t>
            </a:r>
            <a:r>
              <a:rPr lang="id-ID" dirty="0" err="1"/>
              <a:t>bing,google</a:t>
            </a: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3AAE252-4ED6-6360-2A34-7DD6782A2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743200"/>
            <a:ext cx="8001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13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96E1257-4602-4694-A94B-243C1F47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26C49EC-CCC6-7250-2827-FF572D62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Finding</a:t>
            </a:r>
            <a:r>
              <a:rPr lang="id-ID" dirty="0"/>
              <a:t> data </a:t>
            </a:r>
            <a:r>
              <a:rPr lang="id-ID" dirty="0" err="1"/>
              <a:t>leakage</a:t>
            </a:r>
            <a:r>
              <a:rPr lang="id-ID" dirty="0"/>
              <a:t> – </a:t>
            </a:r>
            <a:r>
              <a:rPr lang="id-ID" dirty="0" err="1"/>
              <a:t>Pastebin</a:t>
            </a:r>
            <a:endParaRPr lang="id-ID" dirty="0"/>
          </a:p>
          <a:p>
            <a:r>
              <a:rPr lang="id-ID" dirty="0"/>
              <a:t> </a:t>
            </a:r>
            <a:r>
              <a:rPr lang="id-ID" dirty="0" err="1"/>
              <a:t>pastebin</a:t>
            </a:r>
            <a:r>
              <a:rPr lang="id-ID" dirty="0"/>
              <a:t> -</a:t>
            </a:r>
            <a:r>
              <a:rPr lang="id-ID" dirty="0" err="1"/>
              <a:t>q</a:t>
            </a:r>
            <a:r>
              <a:rPr lang="id-ID" dirty="0"/>
              <a:t> </a:t>
            </a:r>
            <a:r>
              <a:rPr lang="id-ID" dirty="0" err="1"/>
              <a:t>password</a:t>
            </a:r>
            <a:r>
              <a:rPr lang="id-ID" dirty="0"/>
              <a:t> -l 50 -c 100</a:t>
            </a:r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1FA93EF-DE23-9E38-8F14-067520489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201"/>
            <a:ext cx="331979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E01618F-C928-7CE0-F41E-A513C9F0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41C3658-5836-F4BA-DA91-5F6D57B4D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Finding</a:t>
            </a:r>
            <a:r>
              <a:rPr lang="id-ID" dirty="0"/>
              <a:t> </a:t>
            </a:r>
            <a:r>
              <a:rPr lang="id-ID" dirty="0" err="1"/>
              <a:t>Social</a:t>
            </a:r>
            <a:r>
              <a:rPr lang="id-ID" dirty="0"/>
              <a:t> Media </a:t>
            </a:r>
            <a:r>
              <a:rPr lang="id-ID" dirty="0" err="1"/>
              <a:t>Using</a:t>
            </a:r>
            <a:r>
              <a:rPr lang="id-ID" dirty="0"/>
              <a:t> </a:t>
            </a:r>
            <a:r>
              <a:rPr lang="id-ID" dirty="0" err="1"/>
              <a:t>Username</a:t>
            </a:r>
            <a:endParaRPr lang="id-ID" dirty="0"/>
          </a:p>
          <a:p>
            <a:r>
              <a:rPr lang="id-ID" dirty="0" err="1"/>
              <a:t>username_search</a:t>
            </a:r>
            <a:r>
              <a:rPr lang="id-ID" dirty="0"/>
              <a:t> -</a:t>
            </a:r>
            <a:r>
              <a:rPr lang="id-ID" dirty="0" err="1"/>
              <a:t>q</a:t>
            </a:r>
            <a:r>
              <a:rPr lang="id-ID" dirty="0"/>
              <a:t> </a:t>
            </a:r>
            <a:r>
              <a:rPr lang="id-ID" dirty="0" err="1"/>
              <a:t>asmirandah</a:t>
            </a: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ACCD61A-2B08-0286-3DAC-AAFB4D4E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601840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8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d-ID" dirty="0" err="1"/>
              <a:t>Information</a:t>
            </a:r>
            <a:r>
              <a:rPr lang="id-ID" dirty="0"/>
              <a:t> </a:t>
            </a:r>
            <a:r>
              <a:rPr lang="id-ID" dirty="0" err="1"/>
              <a:t>Gathering</a:t>
            </a:r>
            <a:r>
              <a:rPr lang="id-ID" dirty="0"/>
              <a:t> juga biasa disebut sebagai OSINT (Open</a:t>
            </a:r>
            <a:br>
              <a:rPr lang="id-ID" dirty="0"/>
            </a:br>
            <a:r>
              <a:rPr lang="id-ID" dirty="0" err="1"/>
              <a:t>Source</a:t>
            </a:r>
            <a:r>
              <a:rPr lang="id-ID" dirty="0"/>
              <a:t> </a:t>
            </a:r>
            <a:r>
              <a:rPr lang="id-ID" dirty="0" err="1"/>
              <a:t>Intelligence</a:t>
            </a:r>
            <a:r>
              <a:rPr lang="id-ID" dirty="0"/>
              <a:t>) yang berarti data yang dikumpulkan dari sumber yang</a:t>
            </a:r>
            <a:br>
              <a:rPr lang="id-ID" dirty="0"/>
            </a:br>
            <a:r>
              <a:rPr lang="id-ID" dirty="0"/>
              <a:t>tersedia untuk umum untuk digunakan dalam konteks intelijen. Dalam</a:t>
            </a:r>
            <a:br>
              <a:rPr lang="id-ID" dirty="0"/>
            </a:br>
            <a:r>
              <a:rPr lang="id-ID" dirty="0"/>
              <a:t>OSINT terdapat tiga teknik untuk dapat melakukan </a:t>
            </a:r>
            <a:r>
              <a:rPr lang="id-ID" dirty="0" err="1"/>
              <a:t>Information</a:t>
            </a:r>
            <a:r>
              <a:rPr lang="id-ID" dirty="0"/>
              <a:t> </a:t>
            </a:r>
            <a:r>
              <a:rPr lang="id-ID" dirty="0" err="1"/>
              <a:t>Gathering</a:t>
            </a:r>
            <a:br>
              <a:rPr lang="id-ID" dirty="0"/>
            </a:br>
            <a:r>
              <a:rPr lang="id-ID" dirty="0"/>
              <a:t>yaitu teknik pasif, teknik semi-pasif dan teknik aktif. Berikut ini penjelasan</a:t>
            </a:r>
            <a:br>
              <a:rPr lang="id-ID" dirty="0"/>
            </a:br>
            <a:r>
              <a:rPr lang="id-ID" dirty="0"/>
              <a:t>dari masing-masing teknik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65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529A8AE-63B4-449D-6B4E-6154D5D1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AC925A3-1362-4C70-181D-2223C4410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Instagram</a:t>
            </a:r>
          </a:p>
          <a:p>
            <a:pPr marL="0" indent="0">
              <a:buNone/>
            </a:pPr>
            <a:r>
              <a:rPr lang="id-ID" dirty="0" err="1"/>
              <a:t>instagram</a:t>
            </a:r>
            <a:r>
              <a:rPr lang="id-ID" dirty="0"/>
              <a:t> -</a:t>
            </a:r>
            <a:r>
              <a:rPr lang="id-ID" dirty="0" err="1"/>
              <a:t>q</a:t>
            </a:r>
            <a:r>
              <a:rPr lang="id-ID" dirty="0"/>
              <a:t> </a:t>
            </a:r>
            <a:r>
              <a:rPr lang="id-ID" dirty="0" err="1"/>
              <a:t>asmirandah</a:t>
            </a:r>
            <a:r>
              <a:rPr lang="id-ID" dirty="0"/>
              <a:t> -</a:t>
            </a:r>
            <a:r>
              <a:rPr lang="id-ID" dirty="0" err="1"/>
              <a:t>e</a:t>
            </a:r>
            <a:r>
              <a:rPr lang="id-ID" dirty="0"/>
              <a:t> </a:t>
            </a:r>
            <a:r>
              <a:rPr lang="id-ID" dirty="0" err="1"/>
              <a:t>bing</a:t>
            </a: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5C6D294A-4DA4-A418-04C2-BD770A4DB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2895600"/>
            <a:ext cx="7835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47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A595133-258A-46E1-D300-71D8760E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Spiderfoot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DD814F2-D1C5-8D8A-26C6-E56A65E5C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Ossint</a:t>
            </a:r>
            <a:r>
              <a:rPr lang="id-ID" dirty="0"/>
              <a:t> </a:t>
            </a:r>
            <a:r>
              <a:rPr lang="id-ID" dirty="0" err="1"/>
              <a:t>With</a:t>
            </a:r>
            <a:r>
              <a:rPr lang="id-ID" dirty="0"/>
              <a:t> </a:t>
            </a:r>
            <a:r>
              <a:rPr lang="id-ID" dirty="0" err="1"/>
              <a:t>Spiderfoot</a:t>
            </a:r>
            <a:r>
              <a:rPr lang="id-ID" dirty="0"/>
              <a:t>- Kali</a:t>
            </a:r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19D5DC94-22E0-3208-C458-9F0A04E29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99"/>
            <a:ext cx="9144000" cy="41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314BF8E-A1F0-B9A1-5D8E-FD73FEE7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1FBB9185-46B7-559F-3490-06D7805E1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7283426" cy="4525963"/>
          </a:xfrm>
        </p:spPr>
      </p:pic>
    </p:spTree>
    <p:extLst>
      <p:ext uri="{BB962C8B-B14F-4D97-AF65-F5344CB8AC3E}">
        <p14:creationId xmlns:p14="http://schemas.microsoft.com/office/powerpoint/2010/main" val="95429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AB8C6C0-D0B2-6444-2DCC-9E87CCA1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FCD919C-1C70-6AFF-9A1B-C916F69DE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Ketik </a:t>
            </a:r>
            <a:r>
              <a:rPr lang="id-ID" dirty="0" err="1"/>
              <a:t>ifconfig</a:t>
            </a:r>
            <a:endParaRPr lang="id-ID" dirty="0"/>
          </a:p>
          <a:p>
            <a:r>
              <a:rPr lang="id-ID" dirty="0"/>
              <a:t>Lalu ketik </a:t>
            </a:r>
          </a:p>
          <a:p>
            <a:r>
              <a:rPr lang="id-ID" dirty="0" err="1"/>
              <a:t>Spiderfoot</a:t>
            </a:r>
            <a:r>
              <a:rPr lang="id-ID" dirty="0"/>
              <a:t> –l </a:t>
            </a:r>
            <a:r>
              <a:rPr lang="id-ID" dirty="0" err="1"/>
              <a:t>alamatipkalilunuxanda</a:t>
            </a: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EE5959A-F609-5184-2FF4-015A4BBD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62400"/>
            <a:ext cx="5308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3D035C8-1765-FF98-CFC8-D8C4D8D9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71F86F4-F7BC-DD77-C9D0-91C3EE075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Maltego</a:t>
            </a:r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C43E0A5F-025B-597E-0519-463A785A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" y="2362200"/>
            <a:ext cx="9144000" cy="35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37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1C1E76B-E37C-9A06-6A91-38BB4F4D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326119E-7D63-BB75-5A06-10CB39F92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Shodan.io</a:t>
            </a: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8BFE3B0C-9DAC-38CD-90E1-8436B453F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0"/>
            <a:ext cx="9144000" cy="40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92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3FF72E-7F48-1C9C-C404-1B2496A8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AED02DB-4621-F128-BC61-3FAB1512D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err="1"/>
              <a:t>Shodan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a</a:t>
            </a:r>
            <a:r>
              <a:rPr lang="id-ID" dirty="0"/>
              <a:t> </a:t>
            </a:r>
            <a:r>
              <a:rPr lang="id-ID" dirty="0" err="1"/>
              <a:t>search</a:t>
            </a:r>
            <a:r>
              <a:rPr lang="id-ID" dirty="0"/>
              <a:t> </a:t>
            </a:r>
            <a:r>
              <a:rPr lang="id-ID" dirty="0" err="1"/>
              <a:t>engine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finding</a:t>
            </a:r>
            <a:r>
              <a:rPr lang="id-ID" dirty="0"/>
              <a:t> </a:t>
            </a:r>
            <a:r>
              <a:rPr lang="id-ID" dirty="0" err="1"/>
              <a:t>specific</a:t>
            </a:r>
            <a:r>
              <a:rPr lang="id-ID" dirty="0"/>
              <a:t> </a:t>
            </a:r>
            <a:r>
              <a:rPr lang="id-ID" dirty="0" err="1"/>
              <a:t>devices</a:t>
            </a:r>
            <a:r>
              <a:rPr lang="id-ID" dirty="0"/>
              <a:t>,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device</a:t>
            </a:r>
            <a:r>
              <a:rPr lang="id-ID" dirty="0"/>
              <a:t> </a:t>
            </a:r>
            <a:r>
              <a:rPr lang="id-ID" dirty="0" err="1"/>
              <a:t>types</a:t>
            </a:r>
            <a:r>
              <a:rPr lang="id-ID" dirty="0"/>
              <a:t>, </a:t>
            </a:r>
            <a:r>
              <a:rPr lang="id-ID" dirty="0" err="1"/>
              <a:t>that</a:t>
            </a:r>
            <a:r>
              <a:rPr lang="id-ID" dirty="0"/>
              <a:t> </a:t>
            </a:r>
            <a:r>
              <a:rPr lang="id-ID" dirty="0" err="1"/>
              <a:t>exist</a:t>
            </a:r>
            <a:r>
              <a:rPr lang="id-ID" dirty="0"/>
              <a:t> </a:t>
            </a:r>
            <a:r>
              <a:rPr lang="id-ID" dirty="0" err="1"/>
              <a:t>online</a:t>
            </a:r>
            <a:r>
              <a:rPr lang="id-ID" dirty="0"/>
              <a:t>. The </a:t>
            </a:r>
            <a:r>
              <a:rPr lang="id-ID" dirty="0" err="1"/>
              <a:t>most</a:t>
            </a:r>
            <a:r>
              <a:rPr lang="id-ID" dirty="0"/>
              <a:t> popular </a:t>
            </a:r>
            <a:r>
              <a:rPr lang="id-ID" dirty="0" err="1"/>
              <a:t>searches</a:t>
            </a:r>
            <a:r>
              <a:rPr lang="id-ID" dirty="0"/>
              <a:t> are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things</a:t>
            </a:r>
            <a:r>
              <a:rPr lang="id-ID" dirty="0"/>
              <a:t> </a:t>
            </a:r>
            <a:r>
              <a:rPr lang="id-ID" dirty="0" err="1"/>
              <a:t>like</a:t>
            </a:r>
            <a:r>
              <a:rPr lang="id-ID" dirty="0"/>
              <a:t> </a:t>
            </a:r>
            <a:r>
              <a:rPr lang="id-ID" dirty="0" err="1"/>
              <a:t>webcam</a:t>
            </a:r>
            <a:r>
              <a:rPr lang="id-ID" dirty="0"/>
              <a:t>, </a:t>
            </a:r>
            <a:r>
              <a:rPr lang="id-ID" dirty="0" err="1"/>
              <a:t>linksys</a:t>
            </a:r>
            <a:r>
              <a:rPr lang="id-ID" dirty="0"/>
              <a:t>, </a:t>
            </a:r>
            <a:r>
              <a:rPr lang="id-ID" dirty="0" err="1"/>
              <a:t>cisco</a:t>
            </a:r>
            <a:r>
              <a:rPr lang="id-ID" dirty="0"/>
              <a:t>, </a:t>
            </a:r>
            <a:r>
              <a:rPr lang="id-ID" dirty="0" err="1"/>
              <a:t>netgear</a:t>
            </a:r>
            <a:r>
              <a:rPr lang="id-ID" dirty="0"/>
              <a:t>, SCADA, etc.</a:t>
            </a:r>
          </a:p>
          <a:p>
            <a:r>
              <a:rPr lang="id-ID" dirty="0" err="1"/>
              <a:t>It</a:t>
            </a:r>
            <a:r>
              <a:rPr lang="id-ID" dirty="0"/>
              <a:t> </a:t>
            </a:r>
            <a:r>
              <a:rPr lang="id-ID" dirty="0" err="1"/>
              <a:t>works</a:t>
            </a:r>
            <a:r>
              <a:rPr lang="id-ID" dirty="0"/>
              <a:t> </a:t>
            </a:r>
            <a:r>
              <a:rPr lang="id-ID" dirty="0" err="1"/>
              <a:t>by</a:t>
            </a:r>
            <a:r>
              <a:rPr lang="id-ID" dirty="0"/>
              <a:t> </a:t>
            </a:r>
            <a:r>
              <a:rPr lang="id-ID" dirty="0" err="1"/>
              <a:t>scanning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entire</a:t>
            </a:r>
            <a:r>
              <a:rPr lang="id-ID" dirty="0"/>
              <a:t> Internet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parsing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banners</a:t>
            </a:r>
            <a:r>
              <a:rPr lang="id-ID" dirty="0"/>
              <a:t> </a:t>
            </a:r>
            <a:r>
              <a:rPr lang="id-ID" dirty="0" err="1"/>
              <a:t>that</a:t>
            </a:r>
            <a:r>
              <a:rPr lang="id-ID" dirty="0"/>
              <a:t> are </a:t>
            </a:r>
            <a:r>
              <a:rPr lang="id-ID" dirty="0" err="1"/>
              <a:t>returned</a:t>
            </a:r>
            <a:r>
              <a:rPr lang="id-ID" dirty="0"/>
              <a:t> </a:t>
            </a:r>
            <a:r>
              <a:rPr lang="id-ID" dirty="0" err="1"/>
              <a:t>by</a:t>
            </a:r>
            <a:r>
              <a:rPr lang="id-ID" dirty="0"/>
              <a:t> </a:t>
            </a:r>
            <a:r>
              <a:rPr lang="id-ID" dirty="0" err="1"/>
              <a:t>various</a:t>
            </a:r>
            <a:r>
              <a:rPr lang="id-ID" dirty="0"/>
              <a:t> </a:t>
            </a:r>
            <a:r>
              <a:rPr lang="id-ID" dirty="0" err="1"/>
              <a:t>devices</a:t>
            </a:r>
            <a:r>
              <a:rPr lang="id-ID" dirty="0"/>
              <a:t>. </a:t>
            </a:r>
            <a:r>
              <a:rPr lang="id-ID" dirty="0" err="1"/>
              <a:t>Using</a:t>
            </a:r>
            <a:r>
              <a:rPr lang="id-ID" dirty="0"/>
              <a:t> </a:t>
            </a:r>
            <a:r>
              <a:rPr lang="id-ID" dirty="0" err="1"/>
              <a:t>that</a:t>
            </a:r>
            <a:r>
              <a:rPr lang="id-ID" dirty="0"/>
              <a:t> </a:t>
            </a:r>
            <a:r>
              <a:rPr lang="id-ID" dirty="0" err="1"/>
              <a:t>information</a:t>
            </a:r>
            <a:r>
              <a:rPr lang="id-ID" dirty="0"/>
              <a:t>, </a:t>
            </a:r>
            <a:r>
              <a:rPr lang="id-ID" dirty="0" err="1"/>
              <a:t>Shodan</a:t>
            </a:r>
            <a:r>
              <a:rPr lang="id-ID" dirty="0"/>
              <a:t> </a:t>
            </a:r>
            <a:r>
              <a:rPr lang="id-ID" dirty="0" err="1"/>
              <a:t>can</a:t>
            </a:r>
            <a:r>
              <a:rPr lang="id-ID" dirty="0"/>
              <a:t> </a:t>
            </a:r>
            <a:r>
              <a:rPr lang="id-ID" dirty="0" err="1"/>
              <a:t>tell</a:t>
            </a:r>
            <a:r>
              <a:rPr lang="id-ID" dirty="0"/>
              <a:t> </a:t>
            </a:r>
            <a:r>
              <a:rPr lang="id-ID" dirty="0" err="1"/>
              <a:t>you</a:t>
            </a:r>
            <a:r>
              <a:rPr lang="id-ID" dirty="0"/>
              <a:t> </a:t>
            </a:r>
            <a:r>
              <a:rPr lang="id-ID" dirty="0" err="1"/>
              <a:t>things</a:t>
            </a:r>
            <a:r>
              <a:rPr lang="id-ID" dirty="0"/>
              <a:t> </a:t>
            </a:r>
            <a:r>
              <a:rPr lang="id-ID" dirty="0" err="1"/>
              <a:t>like</a:t>
            </a:r>
            <a:r>
              <a:rPr lang="id-ID" dirty="0"/>
              <a:t> </a:t>
            </a:r>
            <a:r>
              <a:rPr lang="id-ID" dirty="0" err="1"/>
              <a:t>what</a:t>
            </a:r>
            <a:r>
              <a:rPr lang="id-ID" dirty="0"/>
              <a:t> web server (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version</a:t>
            </a:r>
            <a:r>
              <a:rPr lang="id-ID" dirty="0"/>
              <a:t>)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most</a:t>
            </a:r>
            <a:r>
              <a:rPr lang="id-ID" dirty="0"/>
              <a:t> popular, </a:t>
            </a:r>
            <a:r>
              <a:rPr lang="id-ID" dirty="0" err="1"/>
              <a:t>or</a:t>
            </a:r>
            <a:r>
              <a:rPr lang="id-ID" dirty="0"/>
              <a:t> </a:t>
            </a:r>
            <a:r>
              <a:rPr lang="id-ID" dirty="0" err="1"/>
              <a:t>how</a:t>
            </a:r>
            <a:r>
              <a:rPr lang="id-ID" dirty="0"/>
              <a:t> </a:t>
            </a:r>
            <a:r>
              <a:rPr lang="id-ID" dirty="0" err="1"/>
              <a:t>many</a:t>
            </a:r>
            <a:r>
              <a:rPr lang="id-ID" dirty="0"/>
              <a:t> </a:t>
            </a:r>
            <a:r>
              <a:rPr lang="id-ID" dirty="0" err="1"/>
              <a:t>anonymous</a:t>
            </a:r>
            <a:r>
              <a:rPr lang="id-ID" dirty="0"/>
              <a:t> FTP </a:t>
            </a:r>
            <a:r>
              <a:rPr lang="id-ID" dirty="0" err="1"/>
              <a:t>servers</a:t>
            </a:r>
            <a:r>
              <a:rPr lang="id-ID" dirty="0"/>
              <a:t> </a:t>
            </a:r>
            <a:r>
              <a:rPr lang="id-ID" dirty="0" err="1"/>
              <a:t>exist</a:t>
            </a:r>
            <a:r>
              <a:rPr lang="id-ID" dirty="0"/>
              <a:t> in </a:t>
            </a:r>
            <a:r>
              <a:rPr lang="id-ID" dirty="0" err="1"/>
              <a:t>a</a:t>
            </a:r>
            <a:r>
              <a:rPr lang="id-ID" dirty="0"/>
              <a:t> </a:t>
            </a:r>
            <a:r>
              <a:rPr lang="id-ID" dirty="0" err="1"/>
              <a:t>particular</a:t>
            </a:r>
            <a:r>
              <a:rPr lang="id-ID" dirty="0"/>
              <a:t> </a:t>
            </a:r>
            <a:r>
              <a:rPr lang="id-ID" dirty="0" err="1"/>
              <a:t>location</a:t>
            </a:r>
            <a:r>
              <a:rPr lang="id-ID" dirty="0"/>
              <a:t>,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what</a:t>
            </a:r>
            <a:r>
              <a:rPr lang="id-ID" dirty="0"/>
              <a:t> </a:t>
            </a:r>
            <a:r>
              <a:rPr lang="id-ID" dirty="0" err="1"/>
              <a:t>make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model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device</a:t>
            </a:r>
            <a:r>
              <a:rPr lang="id-ID" dirty="0"/>
              <a:t> </a:t>
            </a:r>
            <a:r>
              <a:rPr lang="id-ID" dirty="0" err="1"/>
              <a:t>may</a:t>
            </a:r>
            <a:r>
              <a:rPr lang="id-ID" dirty="0"/>
              <a:t> </a:t>
            </a:r>
            <a:r>
              <a:rPr lang="id-ID" dirty="0" err="1"/>
              <a:t>be</a:t>
            </a:r>
            <a:r>
              <a:rPr lang="id-ID" dirty="0"/>
              <a:t>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5944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FD946F5-C94B-9181-CB74-CE09851E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B2FF42A-A72D-A806-84AC-A98CB4ACA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d-ID" b="1" dirty="0"/>
              <a:t>Use </a:t>
            </a:r>
            <a:r>
              <a:rPr lang="id-ID" b="1" dirty="0" err="1"/>
              <a:t>cases</a:t>
            </a:r>
            <a:endParaRPr lang="id-ID" b="1" dirty="0"/>
          </a:p>
          <a:p>
            <a:r>
              <a:rPr lang="id-ID" dirty="0"/>
              <a:t>You </a:t>
            </a:r>
            <a:r>
              <a:rPr lang="id-ID" dirty="0" err="1"/>
              <a:t>can</a:t>
            </a:r>
            <a:r>
              <a:rPr lang="id-ID" dirty="0"/>
              <a:t> </a:t>
            </a:r>
            <a:r>
              <a:rPr lang="id-ID" dirty="0" err="1"/>
              <a:t>use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“</a:t>
            </a:r>
            <a:r>
              <a:rPr lang="id-ID" dirty="0" err="1"/>
              <a:t>Explore</a:t>
            </a:r>
            <a:r>
              <a:rPr lang="id-ID" dirty="0"/>
              <a:t>” </a:t>
            </a:r>
            <a:r>
              <a:rPr lang="id-ID" dirty="0" err="1"/>
              <a:t>button</a:t>
            </a:r>
            <a:r>
              <a:rPr lang="id-ID" dirty="0"/>
              <a:t> </a:t>
            </a:r>
            <a:r>
              <a:rPr lang="id-ID" dirty="0" err="1"/>
              <a:t>on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main </a:t>
            </a:r>
            <a:r>
              <a:rPr lang="id-ID" dirty="0" err="1"/>
              <a:t>Shodan</a:t>
            </a:r>
            <a:r>
              <a:rPr lang="id-ID" dirty="0"/>
              <a:t> </a:t>
            </a:r>
            <a:r>
              <a:rPr lang="id-ID" dirty="0" err="1"/>
              <a:t>site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look</a:t>
            </a:r>
            <a:r>
              <a:rPr lang="id-ID" dirty="0"/>
              <a:t> </a:t>
            </a:r>
            <a:r>
              <a:rPr lang="id-ID" dirty="0" err="1"/>
              <a:t>at</a:t>
            </a:r>
            <a:r>
              <a:rPr lang="id-ID" dirty="0"/>
              <a:t> </a:t>
            </a:r>
            <a:r>
              <a:rPr lang="id-ID" dirty="0" err="1"/>
              <a:t>common</a:t>
            </a:r>
            <a:r>
              <a:rPr lang="id-ID" dirty="0"/>
              <a:t> </a:t>
            </a:r>
            <a:r>
              <a:rPr lang="id-ID" dirty="0" err="1"/>
              <a:t>searches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results</a:t>
            </a:r>
            <a:r>
              <a:rPr lang="id-ID" dirty="0"/>
              <a:t>, </a:t>
            </a:r>
            <a:r>
              <a:rPr lang="id-ID" dirty="0" err="1"/>
              <a:t>which</a:t>
            </a:r>
            <a:r>
              <a:rPr lang="id-ID" dirty="0"/>
              <a:t> are </a:t>
            </a:r>
            <a:r>
              <a:rPr lang="id-ID" dirty="0" err="1"/>
              <a:t>illuminating</a:t>
            </a:r>
            <a:r>
              <a:rPr lang="id-ID" dirty="0"/>
              <a:t>. </a:t>
            </a:r>
            <a:r>
              <a:rPr lang="id-ID" dirty="0" err="1"/>
              <a:t>You’ll</a:t>
            </a:r>
            <a:r>
              <a:rPr lang="id-ID" dirty="0"/>
              <a:t> </a:t>
            </a:r>
            <a:r>
              <a:rPr lang="id-ID" dirty="0" err="1"/>
              <a:t>find</a:t>
            </a:r>
            <a:r>
              <a:rPr lang="id-ID" dirty="0"/>
              <a:t> </a:t>
            </a:r>
            <a:r>
              <a:rPr lang="id-ID" dirty="0" err="1"/>
              <a:t>things</a:t>
            </a:r>
            <a:r>
              <a:rPr lang="id-ID" dirty="0"/>
              <a:t> </a:t>
            </a:r>
            <a:r>
              <a:rPr lang="id-ID" dirty="0" err="1"/>
              <a:t>like</a:t>
            </a:r>
            <a:r>
              <a:rPr lang="id-ID" dirty="0"/>
              <a:t>:</a:t>
            </a:r>
          </a:p>
          <a:p>
            <a:r>
              <a:rPr lang="id-ID" dirty="0" err="1"/>
              <a:t>Webcams</a:t>
            </a:r>
            <a:endParaRPr lang="id-ID" dirty="0"/>
          </a:p>
          <a:p>
            <a:r>
              <a:rPr lang="id-ID" dirty="0"/>
              <a:t>SCADA</a:t>
            </a:r>
          </a:p>
          <a:p>
            <a:r>
              <a:rPr lang="id-ID" dirty="0" err="1"/>
              <a:t>Traffic</a:t>
            </a:r>
            <a:r>
              <a:rPr lang="id-ID" dirty="0"/>
              <a:t> </a:t>
            </a:r>
            <a:r>
              <a:rPr lang="id-ID" dirty="0" err="1"/>
              <a:t>lights</a:t>
            </a:r>
            <a:endParaRPr lang="id-ID" dirty="0"/>
          </a:p>
          <a:p>
            <a:r>
              <a:rPr lang="id-ID" dirty="0" err="1"/>
              <a:t>Routers</a:t>
            </a:r>
            <a:endParaRPr lang="id-ID" dirty="0"/>
          </a:p>
          <a:p>
            <a:r>
              <a:rPr lang="id-ID" dirty="0" err="1"/>
              <a:t>Default</a:t>
            </a:r>
            <a:r>
              <a:rPr lang="id-ID" dirty="0"/>
              <a:t> </a:t>
            </a:r>
            <a:r>
              <a:rPr lang="id-ID" dirty="0" err="1"/>
              <a:t>passwords</a:t>
            </a:r>
            <a:endParaRPr lang="id-ID" dirty="0"/>
          </a:p>
          <a:p>
            <a:r>
              <a:rPr lang="id-ID" dirty="0"/>
              <a:t>Etc.</a:t>
            </a:r>
          </a:p>
          <a:p>
            <a:endParaRPr lang="id-ID" dirty="0"/>
          </a:p>
          <a:p>
            <a:r>
              <a:rPr lang="id-ID" dirty="0" err="1"/>
              <a:t>Ref</a:t>
            </a:r>
            <a:r>
              <a:rPr lang="id-ID" dirty="0"/>
              <a:t> : </a:t>
            </a:r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danielmiessler.com</a:t>
            </a:r>
            <a:r>
              <a:rPr lang="id-ID" dirty="0"/>
              <a:t>/study/</a:t>
            </a:r>
            <a:r>
              <a:rPr lang="id-ID" dirty="0" err="1"/>
              <a:t>shodan</a:t>
            </a:r>
            <a:r>
              <a:rPr lang="id-ID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8468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561EF13-250E-F541-ECF6-E2ACBB3A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A26435D-1047-138F-5C9D-F65E34568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Case</a:t>
            </a:r>
            <a:r>
              <a:rPr lang="id-ID" dirty="0"/>
              <a:t> </a:t>
            </a:r>
            <a:r>
              <a:rPr lang="id-ID" dirty="0" err="1"/>
              <a:t>Finding</a:t>
            </a:r>
            <a:r>
              <a:rPr lang="id-ID" dirty="0"/>
              <a:t> Open </a:t>
            </a:r>
            <a:r>
              <a:rPr lang="id-ID" dirty="0" err="1"/>
              <a:t>Webcam</a:t>
            </a:r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CB26EF48-4F4E-C78B-E172-2FBE85D5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33600"/>
            <a:ext cx="9144000" cy="57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81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0B78CF3-08E0-1589-D787-1519C109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0E44EEE7-B2D9-C6D8-B816-AD2F93B3B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70" y="1600200"/>
            <a:ext cx="5581060" cy="4525963"/>
          </a:xfr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1CD5883D-1C43-AF4A-6930-E70B4DB2143B}"/>
              </a:ext>
            </a:extLst>
          </p:cNvPr>
          <p:cNvSpPr txBox="1"/>
          <p:nvPr/>
        </p:nvSpPr>
        <p:spPr>
          <a:xfrm>
            <a:off x="0" y="6293186"/>
            <a:ext cx="1083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err="1"/>
              <a:t>Ref</a:t>
            </a:r>
            <a:r>
              <a:rPr lang="id-ID" dirty="0"/>
              <a:t> : </a:t>
            </a:r>
            <a:r>
              <a:rPr lang="id-ID" dirty="0">
                <a:hlinkClick r:id="rId3"/>
              </a:rPr>
              <a:t>https://null-byte.wonderhowto.com/how-to/find-vulnerable-webcams-across-globe-using-shodan-0154830/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489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d-ID" dirty="0"/>
              <a:t>Teknik Aktif</a:t>
            </a:r>
            <a:br>
              <a:rPr lang="id-ID" dirty="0"/>
            </a:br>
            <a:r>
              <a:rPr lang="id-ID" dirty="0"/>
              <a:t>Dalam teknik ini, organisasi yang ditargetkan dapat menjadi</a:t>
            </a:r>
            <a:br>
              <a:rPr lang="id-ID" dirty="0"/>
            </a:br>
            <a:r>
              <a:rPr lang="id-ID" dirty="0"/>
              <a:t>sadar akan proses pengintaian yang sedang berlangsung karena</a:t>
            </a:r>
            <a:br>
              <a:rPr lang="id-ID" dirty="0"/>
            </a:br>
            <a:r>
              <a:rPr lang="id-ID" dirty="0" err="1"/>
              <a:t>pentester</a:t>
            </a:r>
            <a:r>
              <a:rPr lang="id-ID" dirty="0"/>
              <a:t> secara aktif terlibat dengan target. Pengumpulan informasi</a:t>
            </a:r>
            <a:br>
              <a:rPr lang="id-ID" dirty="0"/>
            </a:br>
            <a:r>
              <a:rPr lang="id-ID" dirty="0"/>
              <a:t>aktif memerlukan lebih banyak persiapan dari orang yang</a:t>
            </a:r>
            <a:br>
              <a:rPr lang="id-ID" dirty="0"/>
            </a:br>
            <a:r>
              <a:rPr lang="id-ID" dirty="0"/>
              <a:t>melakukannya karena meninggalkan jejak, yang kemungkinan akan</a:t>
            </a:r>
            <a:br>
              <a:rPr lang="id-ID" dirty="0"/>
            </a:br>
            <a:r>
              <a:rPr lang="id-ID" dirty="0"/>
              <a:t>menyiagakan target atau menghasilkan bukti terhadap dirinya dalam</a:t>
            </a:r>
            <a:br>
              <a:rPr lang="id-ID" dirty="0"/>
            </a:br>
            <a:r>
              <a:rPr lang="id-ID" dirty="0"/>
              <a:t>proses penyelidikan digital yang mungkin. Namun, menurut</a:t>
            </a:r>
            <a:br>
              <a:rPr lang="id-ID" dirty="0"/>
            </a:br>
            <a:r>
              <a:rPr lang="id-ID" dirty="0"/>
              <a:t>pendapat dominan para ahli di sektor keamanan informasi, proses</a:t>
            </a:r>
            <a:br>
              <a:rPr lang="id-ID" dirty="0"/>
            </a:br>
            <a:r>
              <a:rPr lang="id-ID" dirty="0"/>
              <a:t>pengumpulan informasi didasarkan pada gagasan pengintaian pasif</a:t>
            </a:r>
            <a:br>
              <a:rPr lang="id-ID" dirty="0"/>
            </a:br>
            <a:r>
              <a:rPr lang="id-ID" dirty="0"/>
              <a:t>yang tujuannya adalah mengumpulkan informasi tentang target</a:t>
            </a:r>
            <a:br>
              <a:rPr lang="id-ID" dirty="0"/>
            </a:br>
            <a:r>
              <a:rPr lang="id-ID" dirty="0"/>
              <a:t>hanya melalui sumber daya yang tersedia untuk umum. Oleh karena</a:t>
            </a:r>
            <a:br>
              <a:rPr lang="id-ID" dirty="0"/>
            </a:br>
            <a:r>
              <a:rPr lang="id-ID" dirty="0"/>
              <a:t>itu, dua bentuk lainnya dianggap tipikal dari apa yang sebenarnya</a:t>
            </a:r>
            <a:br>
              <a:rPr lang="id-ID" dirty="0"/>
            </a:br>
            <a:r>
              <a:rPr lang="id-ID" dirty="0"/>
              <a:t>pengumpulan informasi.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7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21843FF-7EAB-B809-9005-D19DC454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8533D7E-75FC-BAF6-4E57-ADEE61E5E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d-ID" dirty="0"/>
              <a:t>Teknik Semi-pasif</a:t>
            </a:r>
            <a:br>
              <a:rPr lang="id-ID" dirty="0"/>
            </a:br>
            <a:r>
              <a:rPr lang="id-ID" dirty="0"/>
              <a:t>Tujuan pengumpulan informasi semi-pasif adalah membuat</a:t>
            </a:r>
            <a:br>
              <a:rPr lang="id-ID" dirty="0"/>
            </a:br>
            <a:r>
              <a:rPr lang="id-ID" dirty="0"/>
              <a:t>profil target dengan metode yang akan tampak seperti lalu lintas dan</a:t>
            </a:r>
            <a:br>
              <a:rPr lang="id-ID" dirty="0"/>
            </a:br>
            <a:r>
              <a:rPr lang="id-ID" dirty="0"/>
              <a:t>perilaku Internet normal. Kami hanya menanyakan nama server</a:t>
            </a:r>
            <a:br>
              <a:rPr lang="id-ID" dirty="0"/>
            </a:br>
            <a:r>
              <a:rPr lang="id-ID" dirty="0"/>
              <a:t>yang dipublikasikan untuk informasi, kami tidak melakukan</a:t>
            </a:r>
            <a:br>
              <a:rPr lang="id-ID" dirty="0"/>
            </a:br>
            <a:r>
              <a:rPr lang="id-ID" dirty="0"/>
              <a:t>pencarian balik yang mendalam atau permintaan DNS kasar, kami</a:t>
            </a:r>
            <a:br>
              <a:rPr lang="id-ID" dirty="0"/>
            </a:br>
            <a:r>
              <a:rPr lang="id-ID" dirty="0"/>
              <a:t>tidak mencari server atau </a:t>
            </a:r>
            <a:r>
              <a:rPr lang="id-ID" dirty="0" err="1"/>
              <a:t>direktori</a:t>
            </a:r>
            <a:r>
              <a:rPr lang="id-ID" dirty="0"/>
              <a:t> "tidak dipublikasikan". Kuncinya</a:t>
            </a:r>
            <a:br>
              <a:rPr lang="id-ID" dirty="0"/>
            </a:br>
            <a:r>
              <a:rPr lang="id-ID" dirty="0"/>
              <a:t>di sini adalah tidak menarik perhatian pada aktivitas kita. </a:t>
            </a:r>
            <a:r>
              <a:rPr lang="id-ID" dirty="0" err="1"/>
              <a:t>Post</a:t>
            </a:r>
            <a:br>
              <a:rPr lang="id-ID" dirty="0"/>
            </a:br>
            <a:r>
              <a:rPr lang="id-ID" dirty="0" err="1"/>
              <a:t>mortem</a:t>
            </a:r>
            <a:r>
              <a:rPr lang="id-ID" dirty="0"/>
              <a:t> target mungkin dapat kembali dan menemukan kegiatan</a:t>
            </a:r>
            <a:br>
              <a:rPr lang="id-ID" dirty="0"/>
            </a:br>
            <a:r>
              <a:rPr lang="id-ID" dirty="0"/>
              <a:t>pengintaian tetapi mereka tidak dapat menghubungkan aktivitas</a:t>
            </a:r>
            <a:br>
              <a:rPr lang="id-ID" dirty="0"/>
            </a:br>
            <a:r>
              <a:rPr lang="id-ID" dirty="0"/>
              <a:t>kembali kepada siapa pun.</a:t>
            </a:r>
          </a:p>
        </p:txBody>
      </p:sp>
    </p:spTree>
    <p:extLst>
      <p:ext uri="{BB962C8B-B14F-4D97-AF65-F5344CB8AC3E}">
        <p14:creationId xmlns:p14="http://schemas.microsoft.com/office/powerpoint/2010/main" val="67816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1FBC814-C5F7-040D-6EF0-B8A22FD8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E4A76DF-C8A7-8645-F104-D52EF2BF0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id-ID" dirty="0"/>
              <a:t>Teknik Pasif</a:t>
            </a:r>
            <a:br>
              <a:rPr lang="id-ID" dirty="0"/>
            </a:br>
            <a:r>
              <a:rPr lang="id-ID" dirty="0"/>
              <a:t>Opsi ini sedang dalam diskusi asalkan ada permintaan eksplisit agar kegiatan pengumpulan tidak terdeteksi oleh target.</a:t>
            </a:r>
            <a:br>
              <a:rPr lang="id-ID" dirty="0"/>
            </a:br>
            <a:r>
              <a:rPr lang="id-ID" dirty="0"/>
              <a:t>Dalam hal ini, </a:t>
            </a:r>
            <a:r>
              <a:rPr lang="id-ID" dirty="0" err="1"/>
              <a:t>pentester</a:t>
            </a:r>
            <a:r>
              <a:rPr lang="id-ID" dirty="0"/>
              <a:t> tidak dapat menggunakan alat yang mengirimkan lalu lintas ke perusahaan yang ditargetkan baik dari tuan rumahnya maupun yang "anonim" di Internet. Tidak hanya itu</a:t>
            </a:r>
            <a:br>
              <a:rPr lang="id-ID" dirty="0"/>
            </a:br>
            <a:r>
              <a:rPr lang="id-ID" dirty="0"/>
              <a:t>akan membebani secara teknis, tetapi juga orang yang melakukan</a:t>
            </a:r>
            <a:br>
              <a:rPr lang="id-ID" dirty="0"/>
            </a:br>
            <a:r>
              <a:rPr lang="id-ID" dirty="0" err="1"/>
              <a:t>pentest</a:t>
            </a:r>
            <a:r>
              <a:rPr lang="id-ID" dirty="0"/>
              <a:t> harus membuktikan temuannya dengan apa pun yang dapat</a:t>
            </a:r>
            <a:br>
              <a:rPr lang="id-ID" dirty="0"/>
            </a:br>
            <a:r>
              <a:rPr lang="id-ID" dirty="0"/>
              <a:t>dia gali dari informasi yang diarsipkan atau disimpan, yang kadang-</a:t>
            </a:r>
            <a:br>
              <a:rPr lang="id-ID" dirty="0"/>
            </a:br>
            <a:r>
              <a:rPr lang="id-ID" dirty="0"/>
              <a:t>kadang tidak mutakhir dan tidak benar karena terbatas pada</a:t>
            </a:r>
            <a:br>
              <a:rPr lang="id-ID" dirty="0"/>
            </a:br>
            <a:r>
              <a:rPr lang="id-ID" dirty="0"/>
              <a:t>penyelidikan dikumpulkan dari pihak ketiga.</a:t>
            </a:r>
            <a:br>
              <a:rPr lang="id-ID" dirty="0"/>
            </a:br>
            <a:r>
              <a:rPr lang="id-ID" dirty="0"/>
              <a:t>Dapat diambil kesimpulan bahwa teknik secara pasif merupakan</a:t>
            </a:r>
            <a:br>
              <a:rPr lang="id-ID" dirty="0"/>
            </a:br>
            <a:r>
              <a:rPr lang="id-ID" dirty="0"/>
              <a:t>cara untuk mendapatkan informasi yang bisa menggunakan </a:t>
            </a:r>
            <a:r>
              <a:rPr lang="id-ID" dirty="0" err="1"/>
              <a:t>tools</a:t>
            </a:r>
            <a:r>
              <a:rPr lang="id-ID" dirty="0"/>
              <a:t> atau dapat</a:t>
            </a:r>
            <a:br>
              <a:rPr lang="id-ID" dirty="0"/>
            </a:br>
            <a:r>
              <a:rPr lang="id-ID" dirty="0"/>
              <a:t>mencari tahu dengan melihat situasi dan kondisi di sekeliling target tanpa</a:t>
            </a:r>
            <a:br>
              <a:rPr lang="id-ID" dirty="0"/>
            </a:br>
            <a:r>
              <a:rPr lang="id-ID" dirty="0"/>
              <a:t>diketahui olehnya. Sedangkan teknik secara aktif merupakan cara yang</a:t>
            </a:r>
            <a:br>
              <a:rPr lang="id-ID" dirty="0"/>
            </a:br>
            <a:r>
              <a:rPr lang="id-ID" dirty="0"/>
              <a:t>menggunakan </a:t>
            </a:r>
            <a:r>
              <a:rPr lang="id-ID" dirty="0" err="1"/>
              <a:t>tools</a:t>
            </a:r>
            <a:r>
              <a:rPr lang="id-ID" dirty="0"/>
              <a:t> namun langsung mencari informasi target namun</a:t>
            </a:r>
            <a:br>
              <a:rPr lang="id-ID" dirty="0"/>
            </a:br>
            <a:r>
              <a:rPr lang="id-ID" dirty="0" err="1"/>
              <a:t>beresiko</a:t>
            </a:r>
            <a:r>
              <a:rPr lang="id-ID" dirty="0"/>
              <a:t> diketahui oleh target. Dalam penelitian ini pun peneliti hanya</a:t>
            </a:r>
            <a:br>
              <a:rPr lang="id-ID" dirty="0"/>
            </a:br>
            <a:r>
              <a:rPr lang="id-ID" dirty="0"/>
              <a:t>mengambil salah satu teknik untuk melakukan proses </a:t>
            </a:r>
            <a:r>
              <a:rPr lang="id-ID" dirty="0" err="1"/>
              <a:t>information</a:t>
            </a:r>
            <a:br>
              <a:rPr lang="id-ID" dirty="0"/>
            </a:br>
            <a:r>
              <a:rPr lang="id-ID" dirty="0" err="1"/>
              <a:t>gathering</a:t>
            </a:r>
            <a:r>
              <a:rPr lang="id-ID" dirty="0"/>
              <a:t>. Ini dikarenakan </a:t>
            </a:r>
            <a:r>
              <a:rPr lang="id-ID" dirty="0" err="1"/>
              <a:t>information</a:t>
            </a:r>
            <a:r>
              <a:rPr lang="id-ID" dirty="0"/>
              <a:t> </a:t>
            </a:r>
            <a:r>
              <a:rPr lang="id-ID" dirty="0" err="1"/>
              <a:t>gathering</a:t>
            </a:r>
            <a:r>
              <a:rPr lang="id-ID" dirty="0"/>
              <a:t> adalah fase terluas dalam</a:t>
            </a:r>
            <a:br>
              <a:rPr lang="id-ID" dirty="0"/>
            </a:br>
            <a:r>
              <a:rPr lang="id-ID" dirty="0" err="1"/>
              <a:t>penetration</a:t>
            </a:r>
            <a:r>
              <a:rPr lang="id-ID" dirty="0"/>
              <a:t> testing.</a:t>
            </a:r>
          </a:p>
        </p:txBody>
      </p:sp>
    </p:spTree>
    <p:extLst>
      <p:ext uri="{BB962C8B-B14F-4D97-AF65-F5344CB8AC3E}">
        <p14:creationId xmlns:p14="http://schemas.microsoft.com/office/powerpoint/2010/main" val="13724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665B97D-2F9D-DC03-497A-1F29EC49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8F1513A-93BC-AB51-5CE5-85B3C5F8A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d-ID" dirty="0"/>
              <a:t>Menurut </a:t>
            </a:r>
            <a:r>
              <a:rPr lang="id-ID" dirty="0" err="1"/>
              <a:t>Efvy</a:t>
            </a:r>
            <a:r>
              <a:rPr lang="id-ID" dirty="0"/>
              <a:t> Zam Kerinci Google </a:t>
            </a:r>
            <a:r>
              <a:rPr lang="id-ID" dirty="0" err="1"/>
              <a:t>Hacking</a:t>
            </a:r>
            <a:r>
              <a:rPr lang="id-ID" dirty="0"/>
              <a:t> adalah </a:t>
            </a:r>
            <a:r>
              <a:rPr lang="id-ID" dirty="0" err="1"/>
              <a:t>aktivias</a:t>
            </a:r>
            <a:r>
              <a:rPr lang="id-ID" dirty="0"/>
              <a:t> </a:t>
            </a:r>
            <a:r>
              <a:rPr lang="id-ID" dirty="0" err="1"/>
              <a:t>hacking</a:t>
            </a:r>
            <a:r>
              <a:rPr lang="id-ID" dirty="0"/>
              <a:t> yang mempergunakan Google sebagai sarana atau media, jadi bukannya kita ingin </a:t>
            </a:r>
            <a:r>
              <a:rPr lang="id-ID" dirty="0" err="1"/>
              <a:t>menghack</a:t>
            </a:r>
            <a:r>
              <a:rPr lang="id-ID" dirty="0"/>
              <a:t> situs Google ya</a:t>
            </a:r>
          </a:p>
          <a:p>
            <a:r>
              <a:rPr lang="id-ID" b="1" dirty="0" err="1"/>
              <a:t>Dasar-Dasar</a:t>
            </a:r>
            <a:r>
              <a:rPr lang="id-ID" b="1" dirty="0"/>
              <a:t> </a:t>
            </a:r>
            <a:r>
              <a:rPr lang="id-ID" dirty="0"/>
              <a:t>GOOGLE</a:t>
            </a:r>
            <a:r>
              <a:rPr lang="id-ID" b="1" dirty="0"/>
              <a:t> </a:t>
            </a:r>
            <a:r>
              <a:rPr lang="id-ID" b="1" dirty="0" err="1"/>
              <a:t>Hacking</a:t>
            </a:r>
            <a:endParaRPr lang="id-ID" dirty="0"/>
          </a:p>
          <a:p>
            <a:r>
              <a:rPr lang="id-ID" dirty="0"/>
              <a:t>1.     </a:t>
            </a:r>
            <a:r>
              <a:rPr lang="id-ID" dirty="0" err="1"/>
              <a:t>Intitle</a:t>
            </a:r>
            <a:endParaRPr lang="id-ID" dirty="0"/>
          </a:p>
          <a:p>
            <a:r>
              <a:rPr lang="id-ID" dirty="0"/>
              <a:t>2.     </a:t>
            </a:r>
            <a:r>
              <a:rPr lang="id-ID" dirty="0" err="1"/>
              <a:t>Inurl</a:t>
            </a:r>
            <a:endParaRPr lang="id-ID" dirty="0"/>
          </a:p>
          <a:p>
            <a:r>
              <a:rPr lang="id-ID" dirty="0"/>
              <a:t>3.     </a:t>
            </a:r>
            <a:r>
              <a:rPr lang="id-ID" dirty="0" err="1"/>
              <a:t>Site</a:t>
            </a:r>
            <a:endParaRPr lang="id-ID" dirty="0"/>
          </a:p>
          <a:p>
            <a:r>
              <a:rPr lang="id-ID" dirty="0"/>
              <a:t>4.     </a:t>
            </a:r>
            <a:r>
              <a:rPr lang="id-ID" dirty="0" err="1"/>
              <a:t>Filetype</a:t>
            </a:r>
            <a:endParaRPr lang="id-ID" dirty="0"/>
          </a:p>
          <a:p>
            <a:r>
              <a:rPr lang="id-ID" dirty="0"/>
              <a:t>5.     </a:t>
            </a:r>
            <a:r>
              <a:rPr lang="id-ID" dirty="0" err="1"/>
              <a:t>Intext</a:t>
            </a:r>
            <a:endParaRPr lang="id-ID" dirty="0"/>
          </a:p>
          <a:p>
            <a:r>
              <a:rPr lang="id-ID" dirty="0"/>
              <a:t>6.     Info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912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0DB558-4085-0567-185F-80208FC7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75E60D1-CAB4-EFB6-9AD3-4B1BCEBEC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id-ID" sz="5600" b="1" dirty="0"/>
              <a:t>1.1</a:t>
            </a:r>
            <a:r>
              <a:rPr lang="id-ID" sz="5600" dirty="0"/>
              <a:t>   </a:t>
            </a:r>
            <a:r>
              <a:rPr lang="id-ID" sz="5600" b="1" dirty="0" err="1"/>
              <a:t>Intitle</a:t>
            </a:r>
            <a:endParaRPr lang="id-ID" sz="5600" dirty="0"/>
          </a:p>
          <a:p>
            <a:r>
              <a:rPr lang="id-ID" sz="5600" dirty="0"/>
              <a:t>Digunakan untuk mencari informasi pada judul atau </a:t>
            </a:r>
            <a:r>
              <a:rPr lang="id-ID" sz="5600" dirty="0" err="1"/>
              <a:t>title</a:t>
            </a:r>
            <a:r>
              <a:rPr lang="id-ID" sz="5600" dirty="0"/>
              <a:t> sebuah halaman web.</a:t>
            </a:r>
          </a:p>
          <a:p>
            <a:r>
              <a:rPr lang="id-ID" sz="5600" dirty="0"/>
              <a:t>Contoh : </a:t>
            </a:r>
            <a:r>
              <a:rPr lang="id-ID" sz="5600" dirty="0" err="1"/>
              <a:t>anda</a:t>
            </a:r>
            <a:r>
              <a:rPr lang="id-ID" sz="5600" dirty="0"/>
              <a:t> mengetik “</a:t>
            </a:r>
            <a:r>
              <a:rPr lang="id-ID" sz="5600" b="1" dirty="0" err="1"/>
              <a:t>intitle:blogspot</a:t>
            </a:r>
            <a:r>
              <a:rPr lang="id-ID" sz="5600" dirty="0"/>
              <a:t>” </a:t>
            </a:r>
            <a:r>
              <a:rPr lang="id-ID" sz="5600" i="1" dirty="0"/>
              <a:t>(tanpa tanda kutip) </a:t>
            </a:r>
            <a:r>
              <a:rPr lang="id-ID" sz="5600" dirty="0"/>
              <a:t>maka hasil yang ditampilkan adalah halaman yang menggunakan </a:t>
            </a:r>
            <a:r>
              <a:rPr lang="id-ID" sz="5600" dirty="0" err="1"/>
              <a:t>title</a:t>
            </a:r>
            <a:r>
              <a:rPr lang="id-ID" sz="5600" dirty="0"/>
              <a:t> </a:t>
            </a:r>
            <a:r>
              <a:rPr lang="id-ID" sz="5600" dirty="0" err="1"/>
              <a:t>blogspot</a:t>
            </a:r>
            <a:r>
              <a:rPr lang="id-ID" sz="5600" dirty="0"/>
              <a:t>.</a:t>
            </a:r>
          </a:p>
          <a:p>
            <a:pPr marL="0" indent="0">
              <a:buNone/>
            </a:pPr>
            <a:r>
              <a:rPr lang="id-ID" sz="5600" b="1" dirty="0"/>
              <a:t>1.2</a:t>
            </a:r>
            <a:r>
              <a:rPr lang="id-ID" sz="5600" dirty="0"/>
              <a:t>   </a:t>
            </a:r>
            <a:r>
              <a:rPr lang="id-ID" sz="5600" b="1" dirty="0" err="1"/>
              <a:t>Inurl</a:t>
            </a:r>
            <a:endParaRPr lang="id-ID" sz="5600" dirty="0"/>
          </a:p>
          <a:p>
            <a:r>
              <a:rPr lang="id-ID" sz="5600" dirty="0"/>
              <a:t>Digunakan untuk menghasilkan hasil pencarian yang mengandung kata kunci pada URL yang kita cari.</a:t>
            </a:r>
          </a:p>
          <a:p>
            <a:r>
              <a:rPr lang="id-ID" sz="5600" dirty="0"/>
              <a:t>Contoh : </a:t>
            </a:r>
            <a:r>
              <a:rPr lang="id-ID" sz="5600" dirty="0" err="1"/>
              <a:t>anda</a:t>
            </a:r>
            <a:r>
              <a:rPr lang="id-ID" sz="5600" dirty="0"/>
              <a:t> mengetik “</a:t>
            </a:r>
            <a:r>
              <a:rPr lang="id-ID" sz="5600" dirty="0" err="1"/>
              <a:t>i</a:t>
            </a:r>
            <a:r>
              <a:rPr lang="id-ID" sz="5600" b="1" dirty="0" err="1"/>
              <a:t>nurl:blogspot</a:t>
            </a:r>
            <a:r>
              <a:rPr lang="id-ID" sz="5600" dirty="0"/>
              <a:t>” </a:t>
            </a:r>
            <a:r>
              <a:rPr lang="id-ID" sz="5600" i="1" dirty="0"/>
              <a:t>(tanpa tanda kutip)</a:t>
            </a:r>
            <a:r>
              <a:rPr lang="id-ID" sz="5600" dirty="0"/>
              <a:t> maka hasil yang akan di tampilkan adalah URL atau Halaman web yang menggandung kata </a:t>
            </a:r>
            <a:r>
              <a:rPr lang="id-ID" sz="5600" dirty="0" err="1"/>
              <a:t>blogspot</a:t>
            </a:r>
            <a:r>
              <a:rPr lang="id-ID" sz="5600" dirty="0"/>
              <a:t>.</a:t>
            </a:r>
          </a:p>
          <a:p>
            <a:pPr marL="0" indent="0">
              <a:buNone/>
            </a:pPr>
            <a:r>
              <a:rPr lang="id-ID" sz="5600" b="1" dirty="0"/>
              <a:t>1.3</a:t>
            </a:r>
            <a:r>
              <a:rPr lang="id-ID" sz="5600" dirty="0"/>
              <a:t>   </a:t>
            </a:r>
            <a:r>
              <a:rPr lang="id-ID" sz="5600" b="1" dirty="0" err="1"/>
              <a:t>Site</a:t>
            </a:r>
            <a:endParaRPr lang="id-ID" sz="5600" dirty="0"/>
          </a:p>
          <a:p>
            <a:r>
              <a:rPr lang="id-ID" sz="5600" dirty="0"/>
              <a:t>Digunakan untuk mencari kata kunci yang </a:t>
            </a:r>
            <a:r>
              <a:rPr lang="id-ID" sz="5600" dirty="0" err="1"/>
              <a:t>anda</a:t>
            </a:r>
            <a:r>
              <a:rPr lang="id-ID" sz="5600" dirty="0"/>
              <a:t> cari pada satu alamat situs saja dan dapat digunakan untuk mencari jumlah situs pada suatu negara.</a:t>
            </a:r>
          </a:p>
          <a:p>
            <a:r>
              <a:rPr lang="id-ID" sz="5600" dirty="0"/>
              <a:t>Contoh: </a:t>
            </a:r>
            <a:r>
              <a:rPr lang="id-ID" sz="5600" dirty="0" err="1"/>
              <a:t>anda</a:t>
            </a:r>
            <a:r>
              <a:rPr lang="id-ID" sz="5600" dirty="0"/>
              <a:t> mengetik “</a:t>
            </a:r>
            <a:r>
              <a:rPr lang="id-ID" sz="5600" b="1" dirty="0" err="1"/>
              <a:t>blogspot</a:t>
            </a:r>
            <a:r>
              <a:rPr lang="id-ID" sz="5600" b="1" dirty="0"/>
              <a:t> </a:t>
            </a:r>
            <a:r>
              <a:rPr lang="id-ID" sz="5600" b="1" dirty="0" err="1"/>
              <a:t>site:microsoft.com</a:t>
            </a:r>
            <a:r>
              <a:rPr lang="id-ID" sz="5600" b="1" dirty="0"/>
              <a:t>”</a:t>
            </a:r>
            <a:r>
              <a:rPr lang="id-ID" sz="5600" dirty="0"/>
              <a:t> </a:t>
            </a:r>
            <a:r>
              <a:rPr lang="id-ID" sz="5600" i="1" dirty="0"/>
              <a:t>(tanpa tanda kutip) </a:t>
            </a:r>
            <a:r>
              <a:rPr lang="id-ID" sz="5600" dirty="0"/>
              <a:t>maka hasil yang akan di tampilkan adalah hanya yang berkaitan tentang </a:t>
            </a:r>
            <a:r>
              <a:rPr lang="id-ID" sz="5600" dirty="0" err="1"/>
              <a:t>blogspot</a:t>
            </a:r>
            <a:r>
              <a:rPr lang="id-ID" sz="5600" dirty="0"/>
              <a:t> dan juga hanya pada alamat </a:t>
            </a:r>
            <a:r>
              <a:rPr lang="id-ID" sz="5600" b="1" dirty="0" err="1"/>
              <a:t>microsoft.com</a:t>
            </a:r>
            <a:r>
              <a:rPr lang="id-ID" sz="5600" dirty="0"/>
              <a:t>.</a:t>
            </a:r>
            <a:r>
              <a:rPr lang="id-ID" sz="5600" b="1" dirty="0"/>
              <a:t> </a:t>
            </a:r>
            <a:r>
              <a:rPr lang="id-ID" sz="5600" dirty="0"/>
              <a:t>Untuk mengetahui jumlah situs pada sebuah negara.</a:t>
            </a:r>
          </a:p>
          <a:p>
            <a:r>
              <a:rPr lang="id-ID" sz="5600" dirty="0"/>
              <a:t>Contoh : </a:t>
            </a:r>
            <a:r>
              <a:rPr lang="id-ID" sz="5600" dirty="0" err="1"/>
              <a:t>anda</a:t>
            </a:r>
            <a:r>
              <a:rPr lang="id-ID" sz="5600" dirty="0"/>
              <a:t> mengetik “</a:t>
            </a:r>
            <a:r>
              <a:rPr lang="id-ID" sz="5600" b="1" dirty="0" err="1"/>
              <a:t>site:id</a:t>
            </a:r>
            <a:r>
              <a:rPr lang="id-ID" sz="5600" dirty="0"/>
              <a:t>” </a:t>
            </a:r>
            <a:r>
              <a:rPr lang="id-ID" sz="5600" i="1" dirty="0"/>
              <a:t>(tanpa tanda kutip)</a:t>
            </a:r>
            <a:r>
              <a:rPr lang="id-ID" sz="5600" dirty="0"/>
              <a:t> maka </a:t>
            </a:r>
            <a:r>
              <a:rPr lang="id-ID" sz="5600" dirty="0" err="1"/>
              <a:t>google</a:t>
            </a:r>
            <a:r>
              <a:rPr lang="id-ID" sz="5600" dirty="0"/>
              <a:t> akan melaporkan jumlah situs yang ada di </a:t>
            </a:r>
            <a:r>
              <a:rPr lang="id-ID" sz="5600" dirty="0" err="1"/>
              <a:t>indonesia</a:t>
            </a:r>
            <a:r>
              <a:rPr lang="id-ID" sz="5600" dirty="0"/>
              <a:t>. </a:t>
            </a:r>
            <a:r>
              <a:rPr lang="id-ID" sz="5600" dirty="0" err="1"/>
              <a:t>Id</a:t>
            </a:r>
            <a:r>
              <a:rPr lang="id-ID" sz="5600" dirty="0"/>
              <a:t> merupakan ekstensi dari situs yang ada di </a:t>
            </a:r>
            <a:r>
              <a:rPr lang="id-ID" sz="5600" dirty="0" err="1"/>
              <a:t>indonesia</a:t>
            </a:r>
            <a:r>
              <a:rPr lang="id-ID" sz="5600" dirty="0"/>
              <a:t>.</a:t>
            </a:r>
          </a:p>
          <a:p>
            <a:pPr marL="0" indent="0">
              <a:buNone/>
            </a:pPr>
            <a:r>
              <a:rPr lang="id-ID" sz="5600" b="1" dirty="0"/>
              <a:t>1.4</a:t>
            </a:r>
            <a:r>
              <a:rPr lang="id-ID" sz="5600" dirty="0"/>
              <a:t>   </a:t>
            </a:r>
            <a:r>
              <a:rPr lang="id-ID" sz="5600" b="1" dirty="0" err="1"/>
              <a:t>Filetype</a:t>
            </a:r>
            <a:endParaRPr lang="id-ID" sz="5600" dirty="0"/>
          </a:p>
          <a:p>
            <a:r>
              <a:rPr lang="id-ID" sz="5600" dirty="0"/>
              <a:t>Digunakan untuk mencari sebuah </a:t>
            </a:r>
            <a:r>
              <a:rPr lang="id-ID" sz="5600" dirty="0" err="1"/>
              <a:t>fle</a:t>
            </a:r>
            <a:r>
              <a:rPr lang="id-ID" sz="5600" dirty="0"/>
              <a:t> di internet dengan </a:t>
            </a:r>
            <a:r>
              <a:rPr lang="id-ID" sz="5600" dirty="0" err="1"/>
              <a:t>ekstensu</a:t>
            </a:r>
            <a:r>
              <a:rPr lang="id-ID" sz="5600" dirty="0"/>
              <a:t> tertentu misalnya: mp3, .</a:t>
            </a:r>
            <a:r>
              <a:rPr lang="id-ID" sz="5600" dirty="0" err="1"/>
              <a:t>doc</a:t>
            </a:r>
            <a:r>
              <a:rPr lang="id-ID" sz="5600" dirty="0"/>
              <a:t>, .</a:t>
            </a:r>
            <a:r>
              <a:rPr lang="id-ID" sz="5600" dirty="0" err="1"/>
              <a:t>xls</a:t>
            </a:r>
            <a:r>
              <a:rPr lang="id-ID" sz="5600" dirty="0"/>
              <a:t>, .</a:t>
            </a:r>
            <a:r>
              <a:rPr lang="id-ID" sz="5600" dirty="0" err="1"/>
              <a:t>mdb</a:t>
            </a:r>
            <a:r>
              <a:rPr lang="id-ID" sz="5600" dirty="0"/>
              <a:t>, .</a:t>
            </a:r>
            <a:r>
              <a:rPr lang="id-ID" sz="5600" dirty="0" err="1"/>
              <a:t>txt</a:t>
            </a:r>
            <a:r>
              <a:rPr lang="id-ID" sz="5600" dirty="0"/>
              <a:t>, .</a:t>
            </a:r>
            <a:r>
              <a:rPr lang="id-ID" sz="5600" dirty="0" err="1"/>
              <a:t>pdf</a:t>
            </a:r>
            <a:r>
              <a:rPr lang="id-ID" sz="5600" dirty="0"/>
              <a:t> .dan lain-lain.</a:t>
            </a:r>
          </a:p>
          <a:p>
            <a:r>
              <a:rPr lang="id-ID" sz="5600" dirty="0"/>
              <a:t>Contoh: </a:t>
            </a:r>
            <a:r>
              <a:rPr lang="id-ID" sz="5600" dirty="0" err="1"/>
              <a:t>anda</a:t>
            </a:r>
            <a:r>
              <a:rPr lang="id-ID" sz="5600" dirty="0"/>
              <a:t> mengetik “</a:t>
            </a:r>
            <a:r>
              <a:rPr lang="id-ID" sz="5600" dirty="0" err="1"/>
              <a:t>peterpan</a:t>
            </a:r>
            <a:r>
              <a:rPr lang="id-ID" sz="5600" dirty="0"/>
              <a:t> filetype:mp3“ </a:t>
            </a:r>
            <a:r>
              <a:rPr lang="id-ID" sz="5600" i="1" dirty="0"/>
              <a:t>(tanpa tanda kutip) </a:t>
            </a:r>
            <a:r>
              <a:rPr lang="id-ID" sz="5600" dirty="0"/>
              <a:t>maka hasil yang akan di tampilkan </a:t>
            </a:r>
            <a:r>
              <a:rPr lang="id-ID" sz="5600" dirty="0" err="1"/>
              <a:t>file</a:t>
            </a:r>
            <a:r>
              <a:rPr lang="id-ID" sz="5600" dirty="0"/>
              <a:t> mp3 dari band </a:t>
            </a:r>
            <a:r>
              <a:rPr lang="id-ID" sz="5600" dirty="0" err="1"/>
              <a:t>peterpan</a:t>
            </a:r>
            <a:r>
              <a:rPr lang="id-ID" sz="5600" dirty="0"/>
              <a:t> yang bisa </a:t>
            </a:r>
            <a:r>
              <a:rPr lang="id-ID" sz="5600" dirty="0" err="1"/>
              <a:t>anda</a:t>
            </a:r>
            <a:r>
              <a:rPr lang="id-ID" sz="5600" dirty="0"/>
              <a:t> langsung </a:t>
            </a:r>
            <a:r>
              <a:rPr lang="id-ID" sz="5600" dirty="0" err="1"/>
              <a:t>download</a:t>
            </a:r>
            <a:r>
              <a:rPr lang="id-ID" sz="5600" dirty="0"/>
              <a:t>.</a:t>
            </a:r>
          </a:p>
          <a:p>
            <a:pPr marL="0" indent="0">
              <a:buNone/>
            </a:pPr>
            <a:r>
              <a:rPr lang="id-ID" sz="5600" b="1" dirty="0"/>
              <a:t>1.5</a:t>
            </a:r>
            <a:r>
              <a:rPr lang="id-ID" sz="5600" dirty="0"/>
              <a:t>   </a:t>
            </a:r>
            <a:r>
              <a:rPr lang="id-ID" sz="5600" b="1" dirty="0" err="1"/>
              <a:t>Intext</a:t>
            </a:r>
            <a:endParaRPr lang="id-ID" sz="5600" dirty="0"/>
          </a:p>
          <a:p>
            <a:r>
              <a:rPr lang="id-ID" sz="5600" dirty="0"/>
              <a:t>Digunakan untuk menampilkan hasil pencarian yang berupa kata-kata pada </a:t>
            </a:r>
            <a:r>
              <a:rPr lang="id-ID" sz="5600" dirty="0" err="1"/>
              <a:t>body</a:t>
            </a:r>
            <a:r>
              <a:rPr lang="id-ID" sz="5600" dirty="0"/>
              <a:t> situs tertentu.</a:t>
            </a:r>
          </a:p>
          <a:p>
            <a:r>
              <a:rPr lang="id-ID" sz="5600" dirty="0"/>
              <a:t>Contoh: </a:t>
            </a:r>
            <a:r>
              <a:rPr lang="id-ID" sz="5600" dirty="0" err="1"/>
              <a:t>anda</a:t>
            </a:r>
            <a:r>
              <a:rPr lang="id-ID" sz="5600" dirty="0"/>
              <a:t> mengetik “</a:t>
            </a:r>
            <a:r>
              <a:rPr lang="id-ID" sz="5600" b="1" dirty="0" err="1"/>
              <a:t>intext:admin</a:t>
            </a:r>
            <a:r>
              <a:rPr lang="id-ID" sz="5600" dirty="0"/>
              <a:t>“ </a:t>
            </a:r>
            <a:r>
              <a:rPr lang="id-ID" sz="5600" i="1" dirty="0"/>
              <a:t>(tanpa tanda kutip)</a:t>
            </a:r>
            <a:endParaRPr lang="id-ID" sz="5600" dirty="0"/>
          </a:p>
          <a:p>
            <a:r>
              <a:rPr lang="id-ID" sz="5600" dirty="0"/>
              <a:t>maka hasilnya ialah halaman yang mengandung kata kunci admin.</a:t>
            </a:r>
          </a:p>
          <a:p>
            <a:r>
              <a:rPr lang="id-ID" sz="5600" dirty="0"/>
              <a:t>Referensi </a:t>
            </a:r>
          </a:p>
          <a:p>
            <a:r>
              <a:rPr lang="id-ID" sz="5600" dirty="0" err="1"/>
              <a:t>https</a:t>
            </a:r>
            <a:r>
              <a:rPr lang="id-ID" sz="5600" dirty="0"/>
              <a:t>://</a:t>
            </a:r>
            <a:r>
              <a:rPr lang="id-ID" sz="5600" dirty="0" err="1"/>
              <a:t>home.ubalt.edu</a:t>
            </a:r>
            <a:r>
              <a:rPr lang="id-ID" sz="5600" dirty="0"/>
              <a:t>/</a:t>
            </a:r>
            <a:r>
              <a:rPr lang="id-ID" sz="5600" dirty="0" err="1"/>
              <a:t>abento</a:t>
            </a:r>
            <a:r>
              <a:rPr lang="id-ID" sz="5600" dirty="0"/>
              <a:t>/753/</a:t>
            </a:r>
            <a:r>
              <a:rPr lang="id-ID" sz="5600" dirty="0" err="1"/>
              <a:t>footscan</a:t>
            </a:r>
            <a:r>
              <a:rPr lang="id-ID" sz="5600" dirty="0"/>
              <a:t>/</a:t>
            </a:r>
            <a:r>
              <a:rPr lang="id-ID" sz="5600" dirty="0" err="1"/>
              <a:t>googlehacking.html</a:t>
            </a:r>
            <a:endParaRPr lang="id-ID" sz="5600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1423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A9496A6-6975-B983-DC8B-473D5750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Information</a:t>
            </a:r>
            <a:r>
              <a:rPr lang="id-ID" dirty="0"/>
              <a:t> </a:t>
            </a:r>
            <a:r>
              <a:rPr lang="id-ID" dirty="0" err="1"/>
              <a:t>gathering</a:t>
            </a:r>
            <a:r>
              <a:rPr lang="id-ID" dirty="0"/>
              <a:t> &amp; OSINT </a:t>
            </a:r>
            <a:r>
              <a:rPr lang="id-ID" dirty="0" err="1"/>
              <a:t>framework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phone</a:t>
            </a:r>
            <a:r>
              <a:rPr lang="id-ID" dirty="0"/>
              <a:t> </a:t>
            </a:r>
            <a:r>
              <a:rPr lang="id-ID" dirty="0" err="1"/>
              <a:t>numbers</a:t>
            </a:r>
            <a:r>
              <a:rPr lang="id-ID" dirty="0"/>
              <a:t> 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A26D4D6-45A8-927F-ED05-A6421E6FF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d-ID" b="1" dirty="0">
                <a:hlinkClick r:id="rId2"/>
              </a:rPr>
              <a:t>phoneinfoga</a:t>
            </a:r>
            <a:endParaRPr lang="id-ID" b="1" dirty="0"/>
          </a:p>
          <a:p>
            <a:r>
              <a:rPr lang="id-ID" b="1" dirty="0" err="1"/>
              <a:t>From</a:t>
            </a:r>
            <a:r>
              <a:rPr lang="id-ID" b="1" dirty="0"/>
              <a:t> </a:t>
            </a:r>
            <a:r>
              <a:rPr lang="id-ID" b="1" dirty="0" err="1"/>
              <a:t>docker</a:t>
            </a:r>
            <a:r>
              <a:rPr lang="id-ID" b="1" dirty="0"/>
              <a:t> </a:t>
            </a:r>
            <a:r>
              <a:rPr lang="id-ID" b="1" dirty="0" err="1"/>
              <a:t>hub</a:t>
            </a:r>
            <a:endParaRPr lang="id-ID" b="1" dirty="0"/>
          </a:p>
          <a:p>
            <a:r>
              <a:rPr lang="id-ID" dirty="0"/>
              <a:t>You </a:t>
            </a:r>
            <a:r>
              <a:rPr lang="id-ID" dirty="0" err="1"/>
              <a:t>can</a:t>
            </a:r>
            <a:r>
              <a:rPr lang="id-ID" dirty="0"/>
              <a:t> </a:t>
            </a:r>
            <a:r>
              <a:rPr lang="id-ID" dirty="0" err="1"/>
              <a:t>pull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repository</a:t>
            </a:r>
            <a:r>
              <a:rPr lang="id-ID" dirty="0"/>
              <a:t> </a:t>
            </a:r>
            <a:r>
              <a:rPr lang="id-ID" dirty="0" err="1"/>
              <a:t>directly</a:t>
            </a:r>
            <a:r>
              <a:rPr lang="id-ID" dirty="0"/>
              <a:t> </a:t>
            </a:r>
            <a:r>
              <a:rPr lang="id-ID" dirty="0" err="1"/>
              <a:t>from</a:t>
            </a:r>
            <a:r>
              <a:rPr lang="id-ID" dirty="0"/>
              <a:t> </a:t>
            </a:r>
            <a:r>
              <a:rPr lang="id-ID" dirty="0" err="1"/>
              <a:t>Docker</a:t>
            </a:r>
            <a:r>
              <a:rPr lang="id-ID" dirty="0"/>
              <a:t> </a:t>
            </a:r>
            <a:r>
              <a:rPr lang="id-ID" dirty="0" err="1"/>
              <a:t>hub</a:t>
            </a:r>
            <a:endParaRPr lang="id-ID" dirty="0"/>
          </a:p>
          <a:p>
            <a:r>
              <a:rPr lang="id-ID" dirty="0" err="1"/>
              <a:t>docker</a:t>
            </a:r>
            <a:r>
              <a:rPr lang="id-ID" dirty="0"/>
              <a:t> </a:t>
            </a:r>
            <a:r>
              <a:rPr lang="id-ID" dirty="0" err="1"/>
              <a:t>pull</a:t>
            </a:r>
            <a:r>
              <a:rPr lang="id-ID" dirty="0"/>
              <a:t> </a:t>
            </a:r>
            <a:r>
              <a:rPr lang="id-ID" dirty="0" err="1"/>
              <a:t>sundowndev</a:t>
            </a:r>
            <a:r>
              <a:rPr lang="id-ID" dirty="0"/>
              <a:t>/</a:t>
            </a:r>
            <a:r>
              <a:rPr lang="id-ID" dirty="0" err="1"/>
              <a:t>phoneinfoga:latest</a:t>
            </a:r>
            <a:r>
              <a:rPr lang="id-ID" dirty="0"/>
              <a:t> </a:t>
            </a:r>
          </a:p>
          <a:p>
            <a:r>
              <a:rPr lang="id-ID" dirty="0" err="1"/>
              <a:t>Then</a:t>
            </a:r>
            <a:r>
              <a:rPr lang="id-ID" dirty="0"/>
              <a:t> </a:t>
            </a:r>
            <a:r>
              <a:rPr lang="id-ID" dirty="0" err="1"/>
              <a:t>run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tool</a:t>
            </a:r>
            <a:endParaRPr lang="id-ID" dirty="0"/>
          </a:p>
          <a:p>
            <a:r>
              <a:rPr lang="id-ID" dirty="0" err="1"/>
              <a:t>docker</a:t>
            </a:r>
            <a:r>
              <a:rPr lang="id-ID" dirty="0"/>
              <a:t> </a:t>
            </a:r>
            <a:r>
              <a:rPr lang="id-ID" dirty="0" err="1"/>
              <a:t>run</a:t>
            </a:r>
            <a:r>
              <a:rPr lang="id-ID" dirty="0"/>
              <a:t> -</a:t>
            </a:r>
            <a:r>
              <a:rPr lang="id-ID" dirty="0" err="1"/>
              <a:t>it</a:t>
            </a:r>
            <a:r>
              <a:rPr lang="id-ID" dirty="0"/>
              <a:t> -</a:t>
            </a:r>
            <a:r>
              <a:rPr lang="id-ID" dirty="0" err="1"/>
              <a:t>p</a:t>
            </a:r>
            <a:r>
              <a:rPr lang="id-ID" dirty="0"/>
              <a:t> 8080:8080 </a:t>
            </a:r>
            <a:r>
              <a:rPr lang="id-ID" dirty="0" err="1"/>
              <a:t>sundowndev</a:t>
            </a:r>
            <a:r>
              <a:rPr lang="id-ID" dirty="0"/>
              <a:t>/</a:t>
            </a:r>
            <a:r>
              <a:rPr lang="id-ID" dirty="0" err="1"/>
              <a:t>phoneinfoga</a:t>
            </a:r>
            <a:r>
              <a:rPr lang="id-ID" dirty="0"/>
              <a:t> </a:t>
            </a:r>
            <a:r>
              <a:rPr lang="id-ID" dirty="0" err="1"/>
              <a:t>serve</a:t>
            </a:r>
            <a:r>
              <a:rPr lang="id-ID" dirty="0"/>
              <a:t> -</a:t>
            </a:r>
            <a:r>
              <a:rPr lang="id-ID" dirty="0" err="1"/>
              <a:t>p</a:t>
            </a:r>
            <a:r>
              <a:rPr lang="id-ID" dirty="0"/>
              <a:t> 8080</a:t>
            </a:r>
          </a:p>
          <a:p>
            <a:r>
              <a:rPr lang="id-ID" dirty="0"/>
              <a:t>Open </a:t>
            </a:r>
            <a:r>
              <a:rPr lang="id-ID" dirty="0" err="1"/>
              <a:t>http</a:t>
            </a:r>
            <a:r>
              <a:rPr lang="id-ID" dirty="0"/>
              <a:t>://localhost:8080/#/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b="1" dirty="0" err="1"/>
              <a:t>Docker-compose</a:t>
            </a:r>
            <a:endParaRPr lang="id-ID" b="1" dirty="0"/>
          </a:p>
          <a:p>
            <a:r>
              <a:rPr lang="id-ID" dirty="0"/>
              <a:t>You </a:t>
            </a:r>
            <a:r>
              <a:rPr lang="id-ID" dirty="0" err="1"/>
              <a:t>can</a:t>
            </a:r>
            <a:r>
              <a:rPr lang="id-ID" dirty="0"/>
              <a:t> </a:t>
            </a:r>
            <a:r>
              <a:rPr lang="id-ID" dirty="0" err="1"/>
              <a:t>use</a:t>
            </a:r>
            <a:r>
              <a:rPr lang="id-ID" dirty="0"/>
              <a:t> </a:t>
            </a:r>
            <a:r>
              <a:rPr lang="id-ID" dirty="0" err="1"/>
              <a:t>a</a:t>
            </a:r>
            <a:r>
              <a:rPr lang="id-ID" dirty="0"/>
              <a:t> </a:t>
            </a:r>
            <a:r>
              <a:rPr lang="id-ID" dirty="0" err="1"/>
              <a:t>single</a:t>
            </a:r>
            <a:r>
              <a:rPr lang="id-ID" dirty="0"/>
              <a:t> </a:t>
            </a:r>
            <a:r>
              <a:rPr lang="id-ID" dirty="0" err="1"/>
              <a:t>docker-compose</a:t>
            </a:r>
            <a:r>
              <a:rPr lang="id-ID" dirty="0"/>
              <a:t> </a:t>
            </a:r>
            <a:r>
              <a:rPr lang="id-ID" dirty="0" err="1"/>
              <a:t>file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run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tool</a:t>
            </a:r>
            <a:r>
              <a:rPr lang="id-ID" dirty="0"/>
              <a:t> </a:t>
            </a:r>
            <a:r>
              <a:rPr lang="id-ID" dirty="0" err="1"/>
              <a:t>without</a:t>
            </a:r>
            <a:r>
              <a:rPr lang="id-ID" dirty="0"/>
              <a:t> </a:t>
            </a:r>
            <a:r>
              <a:rPr lang="id-ID" dirty="0" err="1"/>
              <a:t>downloading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source</a:t>
            </a:r>
            <a:r>
              <a:rPr lang="id-ID" dirty="0"/>
              <a:t> </a:t>
            </a:r>
            <a:r>
              <a:rPr lang="id-ID" dirty="0" err="1"/>
              <a:t>code</a:t>
            </a:r>
            <a:r>
              <a:rPr lang="id-ID" dirty="0"/>
              <a:t>.</a:t>
            </a:r>
          </a:p>
          <a:p>
            <a:r>
              <a:rPr lang="id-ID" dirty="0" err="1"/>
              <a:t>version</a:t>
            </a:r>
            <a:r>
              <a:rPr lang="id-ID" dirty="0"/>
              <a:t>: '3.7' </a:t>
            </a:r>
            <a:r>
              <a:rPr lang="id-ID" dirty="0" err="1"/>
              <a:t>services</a:t>
            </a:r>
            <a:r>
              <a:rPr lang="id-ID" dirty="0"/>
              <a:t>: </a:t>
            </a:r>
            <a:r>
              <a:rPr lang="id-ID" dirty="0" err="1"/>
              <a:t>phoneinfoga</a:t>
            </a:r>
            <a:r>
              <a:rPr lang="id-ID" dirty="0"/>
              <a:t>: </a:t>
            </a:r>
            <a:r>
              <a:rPr lang="id-ID" dirty="0" err="1"/>
              <a:t>container_name</a:t>
            </a:r>
            <a:r>
              <a:rPr lang="id-ID" dirty="0"/>
              <a:t>: </a:t>
            </a:r>
            <a:r>
              <a:rPr lang="id-ID" dirty="0" err="1"/>
              <a:t>phoneinfoga</a:t>
            </a:r>
            <a:r>
              <a:rPr lang="id-ID" dirty="0"/>
              <a:t> </a:t>
            </a:r>
            <a:r>
              <a:rPr lang="id-ID" dirty="0" err="1"/>
              <a:t>restart</a:t>
            </a:r>
            <a:r>
              <a:rPr lang="id-ID" dirty="0"/>
              <a:t>: </a:t>
            </a:r>
            <a:r>
              <a:rPr lang="id-ID" dirty="0" err="1"/>
              <a:t>on-failure</a:t>
            </a:r>
            <a:r>
              <a:rPr lang="id-ID" dirty="0"/>
              <a:t> </a:t>
            </a:r>
            <a:r>
              <a:rPr lang="id-ID" dirty="0" err="1"/>
              <a:t>image</a:t>
            </a:r>
            <a:r>
              <a:rPr lang="id-ID" dirty="0"/>
              <a:t>: </a:t>
            </a:r>
            <a:r>
              <a:rPr lang="id-ID" dirty="0" err="1"/>
              <a:t>phoneinfoga:latest</a:t>
            </a:r>
            <a:r>
              <a:rPr lang="id-ID" dirty="0"/>
              <a:t> </a:t>
            </a:r>
            <a:r>
              <a:rPr lang="id-ID" dirty="0" err="1"/>
              <a:t>command</a:t>
            </a:r>
            <a:r>
              <a:rPr lang="id-ID" dirty="0"/>
              <a:t>: - "</a:t>
            </a:r>
            <a:r>
              <a:rPr lang="id-ID" dirty="0" err="1"/>
              <a:t>serve</a:t>
            </a:r>
            <a:r>
              <a:rPr lang="id-ID" dirty="0"/>
              <a:t>" </a:t>
            </a:r>
            <a:r>
              <a:rPr lang="id-ID" dirty="0" err="1"/>
              <a:t>ports</a:t>
            </a:r>
            <a:r>
              <a:rPr lang="id-ID" dirty="0"/>
              <a:t>: - "80:5000" 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0BF16A74-583F-2D38-C9D1-64F946613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-1358" r="35000" b="1"/>
          <a:stretch/>
        </p:blipFill>
        <p:spPr>
          <a:xfrm>
            <a:off x="685800" y="3276600"/>
            <a:ext cx="563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8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19B7E99-DE6E-0F06-23CF-AC13628C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2CB386FD-F5EB-8548-733D-06F113B9A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7" y="1600200"/>
            <a:ext cx="7235546" cy="4525963"/>
          </a:xfr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53499FAF-6AD8-5208-C095-460022A088EB}"/>
              </a:ext>
            </a:extLst>
          </p:cNvPr>
          <p:cNvSpPr txBox="1"/>
          <p:nvPr/>
        </p:nvSpPr>
        <p:spPr>
          <a:xfrm>
            <a:off x="954227" y="62484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 err="1"/>
              <a:t>https</a:t>
            </a:r>
            <a:r>
              <a:rPr lang="id-ID" dirty="0"/>
              <a:t>://</a:t>
            </a:r>
            <a:r>
              <a:rPr lang="id-ID" dirty="0" err="1"/>
              <a:t>demo.phoneinfoga.crvx.fr</a:t>
            </a:r>
            <a:r>
              <a:rPr lang="id-ID" dirty="0"/>
              <a:t>/#/</a:t>
            </a:r>
          </a:p>
        </p:txBody>
      </p:sp>
    </p:spTree>
    <p:extLst>
      <p:ext uri="{BB962C8B-B14F-4D97-AF65-F5344CB8AC3E}">
        <p14:creationId xmlns:p14="http://schemas.microsoft.com/office/powerpoint/2010/main" val="238927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1371</Words>
  <Application>Microsoft Macintosh PowerPoint</Application>
  <PresentationFormat>Tampilan Layar (4:3)</PresentationFormat>
  <Paragraphs>108</Paragraphs>
  <Slides>29</Slides>
  <Notes>1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29</vt:i4>
      </vt:variant>
    </vt:vector>
  </HeadingPairs>
  <TitlesOfParts>
    <vt:vector size="33" baseType="lpstr">
      <vt:lpstr>Arial</vt:lpstr>
      <vt:lpstr>Calibri</vt:lpstr>
      <vt:lpstr>Menlo</vt:lpstr>
      <vt:lpstr>Office Theme</vt:lpstr>
      <vt:lpstr>Information Gathering</vt:lpstr>
      <vt:lpstr>About Me</vt:lpstr>
      <vt:lpstr>Presentasi PowerPoint</vt:lpstr>
      <vt:lpstr>Presentasi PowerPoint</vt:lpstr>
      <vt:lpstr>Presentasi PowerPoint</vt:lpstr>
      <vt:lpstr>Presentasi PowerPoint</vt:lpstr>
      <vt:lpstr>Presentasi PowerPoint</vt:lpstr>
      <vt:lpstr>Information gathering &amp; OSINT framework for phone numbers </vt:lpstr>
      <vt:lpstr>Presentasi PowerPoint</vt:lpstr>
      <vt:lpstr>Presentasi PowerPoint</vt:lpstr>
      <vt:lpstr>Presentasi PowerPoint</vt:lpstr>
      <vt:lpstr>Maryam – Perfect OSINT Framework </vt:lpstr>
      <vt:lpstr>Maryam – Perfect OSINT Framework</vt:lpstr>
      <vt:lpstr>Maryam – Perfect OSINT Framework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Spiderfoot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Manager/>
  <Company>OWASP Foundation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Presentation Template</dc:title>
  <dc:subject/>
  <dc:creator>OWASP Foundation</dc:creator>
  <cp:keywords/>
  <dc:description/>
  <cp:lastModifiedBy>Microsoft Office User</cp:lastModifiedBy>
  <cp:revision>27</cp:revision>
  <dcterms:created xsi:type="dcterms:W3CDTF">2012-03-30T06:23:37Z</dcterms:created>
  <dcterms:modified xsi:type="dcterms:W3CDTF">2022-05-26T13:39:59Z</dcterms:modified>
  <cp:category/>
</cp:coreProperties>
</file>